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36"/>
  </p:notesMasterIdLst>
  <p:sldIdLst>
    <p:sldId id="1117" r:id="rId8"/>
    <p:sldId id="1116" r:id="rId9"/>
    <p:sldId id="1405" r:id="rId10"/>
    <p:sldId id="1492" r:id="rId11"/>
    <p:sldId id="1493" r:id="rId12"/>
    <p:sldId id="1427" r:id="rId13"/>
    <p:sldId id="1428" r:id="rId14"/>
    <p:sldId id="1406" r:id="rId15"/>
    <p:sldId id="1442" r:id="rId16"/>
    <p:sldId id="1443" r:id="rId17"/>
    <p:sldId id="1166" r:id="rId18"/>
    <p:sldId id="273" r:id="rId19"/>
    <p:sldId id="852" r:id="rId20"/>
    <p:sldId id="1358" r:id="rId21"/>
    <p:sldId id="854" r:id="rId22"/>
    <p:sldId id="1379" r:id="rId23"/>
    <p:sldId id="1397" r:id="rId24"/>
    <p:sldId id="1483" r:id="rId25"/>
    <p:sldId id="1398" r:id="rId26"/>
    <p:sldId id="1416" r:id="rId27"/>
    <p:sldId id="1357" r:id="rId28"/>
    <p:sldId id="1417" r:id="rId29"/>
    <p:sldId id="281" r:id="rId30"/>
    <p:sldId id="1494" r:id="rId31"/>
    <p:sldId id="1138" r:id="rId32"/>
    <p:sldId id="1157" r:id="rId33"/>
    <p:sldId id="1418" r:id="rId34"/>
    <p:sldId id="1490" r:id="rId35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405"/>
            <p14:sldId id="1492"/>
            <p14:sldId id="1493"/>
            <p14:sldId id="1427"/>
            <p14:sldId id="1428"/>
            <p14:sldId id="1406"/>
            <p14:sldId id="1442"/>
            <p14:sldId id="1443"/>
            <p14:sldId id="1166"/>
            <p14:sldId id="273"/>
            <p14:sldId id="852"/>
            <p14:sldId id="1358"/>
            <p14:sldId id="854"/>
            <p14:sldId id="1379"/>
            <p14:sldId id="1397"/>
            <p14:sldId id="1483"/>
            <p14:sldId id="1398"/>
            <p14:sldId id="1416"/>
            <p14:sldId id="1357"/>
            <p14:sldId id="1417"/>
            <p14:sldId id="281"/>
            <p14:sldId id="1494"/>
            <p14:sldId id="1138"/>
          </p14:sldIdLst>
        </p14:section>
        <p14:section name="Untitled Section" id="{0FC1FF40-E33B-44CD-9835-1E91CFBE0606}">
          <p14:sldIdLst>
            <p14:sldId id="1157"/>
            <p14:sldId id="1418"/>
            <p14:sldId id="14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DDEC"/>
    <a:srgbClr val="249EBB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0BF29530-1D23-4B0A-B6D2-C0B64DD131C5}"/>
    <pc:docChg chg="undo custSel addSld delSld modSld sldOrd modSection">
      <pc:chgData name="Drgona, Jan" userId="8107277a-43fb-42e1-8aa0-684adf187181" providerId="ADAL" clId="{0BF29530-1D23-4B0A-B6D2-C0B64DD131C5}" dt="2022-07-12T13:48:11.170" v="1719" actId="1076"/>
      <pc:docMkLst>
        <pc:docMk/>
      </pc:docMkLst>
      <pc:sldChg chg="modSp mod ord modShow">
        <pc:chgData name="Drgona, Jan" userId="8107277a-43fb-42e1-8aa0-684adf187181" providerId="ADAL" clId="{0BF29530-1D23-4B0A-B6D2-C0B64DD131C5}" dt="2022-07-12T13:48:11.170" v="1719" actId="1076"/>
        <pc:sldMkLst>
          <pc:docMk/>
          <pc:sldMk cId="1244961172" sldId="273"/>
        </pc:sldMkLst>
        <pc:grpChg chg="mod">
          <ac:chgData name="Drgona, Jan" userId="8107277a-43fb-42e1-8aa0-684adf187181" providerId="ADAL" clId="{0BF29530-1D23-4B0A-B6D2-C0B64DD131C5}" dt="2022-07-11T17:48:17.336" v="1043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0BF29530-1D23-4B0A-B6D2-C0B64DD131C5}" dt="2022-07-12T13:48:11.170" v="1719" actId="1076"/>
          <ac:picMkLst>
            <pc:docMk/>
            <pc:sldMk cId="1244961172" sldId="273"/>
            <ac:picMk id="9" creationId="{0DCC97DE-82D6-4A2A-966A-2604E19AE604}"/>
          </ac:picMkLst>
        </pc:picChg>
      </pc:sldChg>
      <pc:sldChg chg="modSp mod modShow">
        <pc:chgData name="Drgona, Jan" userId="8107277a-43fb-42e1-8aa0-684adf187181" providerId="ADAL" clId="{0BF29530-1D23-4B0A-B6D2-C0B64DD131C5}" dt="2022-07-11T18:04:29.437" v="1470" actId="729"/>
        <pc:sldMkLst>
          <pc:docMk/>
          <pc:sldMk cId="1165423220" sldId="281"/>
        </pc:sldMkLst>
        <pc:spChg chg="mod">
          <ac:chgData name="Drgona, Jan" userId="8107277a-43fb-42e1-8aa0-684adf187181" providerId="ADAL" clId="{0BF29530-1D23-4B0A-B6D2-C0B64DD131C5}" dt="2022-07-11T18:04:09.514" v="1469" actId="20577"/>
          <ac:spMkLst>
            <pc:docMk/>
            <pc:sldMk cId="1165423220" sldId="281"/>
            <ac:spMk id="10" creationId="{744AEE57-C02C-EB4D-AB40-30C4CF48047A}"/>
          </ac:spMkLst>
        </pc:spChg>
      </pc:sldChg>
      <pc:sldChg chg="modSp add mod">
        <pc:chgData name="Drgona, Jan" userId="8107277a-43fb-42e1-8aa0-684adf187181" providerId="ADAL" clId="{0BF29530-1D23-4B0A-B6D2-C0B64DD131C5}" dt="2022-07-11T17:55:58.651" v="1226" actId="113"/>
        <pc:sldMkLst>
          <pc:docMk/>
          <pc:sldMk cId="1088684960" sldId="852"/>
        </pc:sldMkLst>
        <pc:spChg chg="mod">
          <ac:chgData name="Drgona, Jan" userId="8107277a-43fb-42e1-8aa0-684adf187181" providerId="ADAL" clId="{0BF29530-1D23-4B0A-B6D2-C0B64DD131C5}" dt="2022-07-11T17:55:58.651" v="1226" actId="113"/>
          <ac:spMkLst>
            <pc:docMk/>
            <pc:sldMk cId="1088684960" sldId="852"/>
            <ac:spMk id="6" creationId="{536C2D57-F0B8-4C74-BF09-43FD038C4E56}"/>
          </ac:spMkLst>
        </pc:spChg>
        <pc:picChg chg="mod">
          <ac:chgData name="Drgona, Jan" userId="8107277a-43fb-42e1-8aa0-684adf187181" providerId="ADAL" clId="{0BF29530-1D23-4B0A-B6D2-C0B64DD131C5}" dt="2022-07-11T17:47:50.541" v="1039" actId="1035"/>
          <ac:picMkLst>
            <pc:docMk/>
            <pc:sldMk cId="1088684960" sldId="852"/>
            <ac:picMk id="5" creationId="{C81E1DB0-0EA7-B244-89A8-1BBD6932CEC1}"/>
          </ac:picMkLst>
        </pc:picChg>
      </pc:sldChg>
      <pc:sldChg chg="delSp modSp add mod modTransition">
        <pc:chgData name="Drgona, Jan" userId="8107277a-43fb-42e1-8aa0-684adf187181" providerId="ADAL" clId="{0BF29530-1D23-4B0A-B6D2-C0B64DD131C5}" dt="2022-07-11T19:29:46.881" v="1717" actId="20577"/>
        <pc:sldMkLst>
          <pc:docMk/>
          <pc:sldMk cId="1249871854" sldId="854"/>
        </pc:sldMkLst>
        <pc:spChg chg="mod">
          <ac:chgData name="Drgona, Jan" userId="8107277a-43fb-42e1-8aa0-684adf187181" providerId="ADAL" clId="{0BF29530-1D23-4B0A-B6D2-C0B64DD131C5}" dt="2022-07-11T19:29:46.881" v="1717" actId="20577"/>
          <ac:spMkLst>
            <pc:docMk/>
            <pc:sldMk cId="1249871854" sldId="854"/>
            <ac:spMk id="3" creationId="{B6B2553D-F5F4-0845-A326-C752AAB5D0F9}"/>
          </ac:spMkLst>
        </pc:spChg>
        <pc:spChg chg="del">
          <ac:chgData name="Drgona, Jan" userId="8107277a-43fb-42e1-8aa0-684adf187181" providerId="ADAL" clId="{0BF29530-1D23-4B0A-B6D2-C0B64DD131C5}" dt="2022-07-11T19:29:08.628" v="1683" actId="478"/>
          <ac:spMkLst>
            <pc:docMk/>
            <pc:sldMk cId="1249871854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0BF29530-1D23-4B0A-B6D2-C0B64DD131C5}" dt="2022-07-11T17:18:26.468" v="388" actId="47"/>
        <pc:sldMkLst>
          <pc:docMk/>
          <pc:sldMk cId="2150487817" sldId="1085"/>
        </pc:sldMkLst>
        <pc:spChg chg="mod">
          <ac:chgData name="Drgona, Jan" userId="8107277a-43fb-42e1-8aa0-684adf187181" providerId="ADAL" clId="{0BF29530-1D23-4B0A-B6D2-C0B64DD131C5}" dt="2022-07-11T17:06:15.384" v="225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0BF29530-1D23-4B0A-B6D2-C0B64DD131C5}" dt="2022-07-11T17:27:20.103" v="588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0BF29530-1D23-4B0A-B6D2-C0B64DD131C5}" dt="2022-07-11T17:18:53.953" v="392" actId="47"/>
        <pc:sldMkLst>
          <pc:docMk/>
          <pc:sldMk cId="2128004020" sldId="1100"/>
        </pc:sldMkLst>
      </pc:sldChg>
      <pc:sldChg chg="del">
        <pc:chgData name="Drgona, Jan" userId="8107277a-43fb-42e1-8aa0-684adf187181" providerId="ADAL" clId="{0BF29530-1D23-4B0A-B6D2-C0B64DD131C5}" dt="2022-07-11T16:49:45.005" v="1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3387073483" sldId="1114"/>
        </pc:sldMkLst>
      </pc:sldChg>
      <pc:sldChg chg="addSp delSp modSp mod">
        <pc:chgData name="Drgona, Jan" userId="8107277a-43fb-42e1-8aa0-684adf187181" providerId="ADAL" clId="{0BF29530-1D23-4B0A-B6D2-C0B64DD131C5}" dt="2022-07-11T17:21:06.392" v="446" actId="6549"/>
        <pc:sldMkLst>
          <pc:docMk/>
          <pc:sldMk cId="328018078" sldId="1116"/>
        </pc:sldMkLst>
        <pc:spChg chg="mod">
          <ac:chgData name="Drgona, Jan" userId="8107277a-43fb-42e1-8aa0-684adf187181" providerId="ADAL" clId="{0BF29530-1D23-4B0A-B6D2-C0B64DD131C5}" dt="2022-07-11T17:21:06.392" v="446" actId="6549"/>
          <ac:spMkLst>
            <pc:docMk/>
            <pc:sldMk cId="328018078" sldId="1116"/>
            <ac:spMk id="2" creationId="{7F5FD97D-AD65-A14D-A584-DF7F474A1613}"/>
          </ac:spMkLst>
        </pc:spChg>
        <pc:picChg chg="del">
          <ac:chgData name="Drgona, Jan" userId="8107277a-43fb-42e1-8aa0-684adf187181" providerId="ADAL" clId="{0BF29530-1D23-4B0A-B6D2-C0B64DD131C5}" dt="2022-07-11T16:51:43.284" v="173" actId="478"/>
          <ac:picMkLst>
            <pc:docMk/>
            <pc:sldMk cId="328018078" sldId="1116"/>
            <ac:picMk id="11" creationId="{CECB940F-FD0C-4209-A611-CE963421C2C0}"/>
          </ac:picMkLst>
        </pc:picChg>
        <pc:picChg chg="add mod modCrop">
          <ac:chgData name="Drgona, Jan" userId="8107277a-43fb-42e1-8aa0-684adf187181" providerId="ADAL" clId="{0BF29530-1D23-4B0A-B6D2-C0B64DD131C5}" dt="2022-07-11T16:54:18.180" v="194" actId="14100"/>
          <ac:picMkLst>
            <pc:docMk/>
            <pc:sldMk cId="328018078" sldId="1116"/>
            <ac:picMk id="12" creationId="{F15C57D6-C389-4A4E-A9D3-EC2E7E0D5AF0}"/>
          </ac:picMkLst>
        </pc:picChg>
        <pc:picChg chg="add del mod">
          <ac:chgData name="Drgona, Jan" userId="8107277a-43fb-42e1-8aa0-684adf187181" providerId="ADAL" clId="{0BF29530-1D23-4B0A-B6D2-C0B64DD131C5}" dt="2022-07-11T16:52:57.048" v="180" actId="478"/>
          <ac:picMkLst>
            <pc:docMk/>
            <pc:sldMk cId="328018078" sldId="1116"/>
            <ac:picMk id="1026" creationId="{6579A9AC-5C71-40AE-9933-2413DEE9B1A0}"/>
          </ac:picMkLst>
        </pc:picChg>
      </pc:sldChg>
      <pc:sldChg chg="modSp mod">
        <pc:chgData name="Drgona, Jan" userId="8107277a-43fb-42e1-8aa0-684adf187181" providerId="ADAL" clId="{0BF29530-1D23-4B0A-B6D2-C0B64DD131C5}" dt="2022-07-11T16:55:25.221" v="220" actId="20577"/>
        <pc:sldMkLst>
          <pc:docMk/>
          <pc:sldMk cId="1152154647" sldId="1117"/>
        </pc:sldMkLst>
        <pc:spChg chg="mod">
          <ac:chgData name="Drgona, Jan" userId="8107277a-43fb-42e1-8aa0-684adf187181" providerId="ADAL" clId="{0BF29530-1D23-4B0A-B6D2-C0B64DD131C5}" dt="2022-07-11T16:50:31.900" v="77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0BF29530-1D23-4B0A-B6D2-C0B64DD131C5}" dt="2022-07-11T16:51:30.367" v="17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0BF29530-1D23-4B0A-B6D2-C0B64DD131C5}" dt="2022-07-11T16:55:25.221" v="2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del mod">
        <pc:chgData name="Drgona, Jan" userId="8107277a-43fb-42e1-8aa0-684adf187181" providerId="ADAL" clId="{0BF29530-1D23-4B0A-B6D2-C0B64DD131C5}" dt="2022-07-11T18:06:23.021" v="1484" actId="47"/>
        <pc:sldMkLst>
          <pc:docMk/>
          <pc:sldMk cId="2857836351" sldId="1135"/>
        </pc:sldMkLst>
        <pc:spChg chg="mod">
          <ac:chgData name="Drgona, Jan" userId="8107277a-43fb-42e1-8aa0-684adf187181" providerId="ADAL" clId="{0BF29530-1D23-4B0A-B6D2-C0B64DD131C5}" dt="2022-07-11T18:05:48.841" v="1478" actId="14100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0BF29530-1D23-4B0A-B6D2-C0B64DD131C5}" dt="2022-07-11T18:06:06.290" v="1481" actId="113"/>
          <ac:spMkLst>
            <pc:docMk/>
            <pc:sldMk cId="2857836351" sldId="1135"/>
            <ac:spMk id="13" creationId="{A31A1DCA-581A-2A45-9F44-69EF7D36DA5E}"/>
          </ac:spMkLst>
        </pc:spChg>
      </pc:sldChg>
      <pc:sldChg chg="addSp delSp modSp add del mod ord">
        <pc:chgData name="Drgona, Jan" userId="8107277a-43fb-42e1-8aa0-684adf187181" providerId="ADAL" clId="{0BF29530-1D23-4B0A-B6D2-C0B64DD131C5}" dt="2022-07-11T18:10:18.313" v="1632"/>
        <pc:sldMkLst>
          <pc:docMk/>
          <pc:sldMk cId="2415648056" sldId="1138"/>
        </pc:sldMkLst>
        <pc:spChg chg="mod">
          <ac:chgData name="Drgona, Jan" userId="8107277a-43fb-42e1-8aa0-684adf187181" providerId="ADAL" clId="{0BF29530-1D23-4B0A-B6D2-C0B64DD131C5}" dt="2022-07-11T18:10:02.411" v="1628" actId="20577"/>
          <ac:spMkLst>
            <pc:docMk/>
            <pc:sldMk cId="2415648056" sldId="1138"/>
            <ac:spMk id="4" creationId="{1E61252F-6093-42EE-9778-ED4E7768E6D3}"/>
          </ac:spMkLst>
        </pc:spChg>
        <pc:picChg chg="del">
          <ac:chgData name="Drgona, Jan" userId="8107277a-43fb-42e1-8aa0-684adf187181" providerId="ADAL" clId="{0BF29530-1D23-4B0A-B6D2-C0B64DD131C5}" dt="2022-07-11T18:10:16.213" v="1629" actId="478"/>
          <ac:picMkLst>
            <pc:docMk/>
            <pc:sldMk cId="2415648056" sldId="1138"/>
            <ac:picMk id="8" creationId="{8722B4F2-D018-4025-B59B-98B592004E56}"/>
          </ac:picMkLst>
        </pc:picChg>
        <pc:picChg chg="del mod">
          <ac:chgData name="Drgona, Jan" userId="8107277a-43fb-42e1-8aa0-684adf187181" providerId="ADAL" clId="{0BF29530-1D23-4B0A-B6D2-C0B64DD131C5}" dt="2022-07-11T18:10:17.649" v="1631" actId="478"/>
          <ac:picMkLst>
            <pc:docMk/>
            <pc:sldMk cId="2415648056" sldId="1138"/>
            <ac:picMk id="9" creationId="{6E04D1DF-717F-40BF-9C28-F18A4619E696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0" creationId="{9838B157-AD30-4A23-B146-913D51FA88B5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">
        <pc:chgData name="Drgona, Jan" userId="8107277a-43fb-42e1-8aa0-684adf187181" providerId="ADAL" clId="{0BF29530-1D23-4B0A-B6D2-C0B64DD131C5}" dt="2022-07-11T17:48:26.416" v="1044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0BF29530-1D23-4B0A-B6D2-C0B64DD131C5}" dt="2022-07-11T16:49:50.137" v="3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1014634263" sldId="1147"/>
        </pc:sldMkLst>
      </pc:sldChg>
      <pc:sldChg chg="ord">
        <pc:chgData name="Drgona, Jan" userId="8107277a-43fb-42e1-8aa0-684adf187181" providerId="ADAL" clId="{0BF29530-1D23-4B0A-B6D2-C0B64DD131C5}" dt="2022-07-11T18:03:45.814" v="1433" actId="20578"/>
        <pc:sldMkLst>
          <pc:docMk/>
          <pc:sldMk cId="3922190018" sldId="1157"/>
        </pc:sldMkLst>
      </pc:sldChg>
      <pc:sldChg chg="ord">
        <pc:chgData name="Drgona, Jan" userId="8107277a-43fb-42e1-8aa0-684adf187181" providerId="ADAL" clId="{0BF29530-1D23-4B0A-B6D2-C0B64DD131C5}" dt="2022-07-11T18:03:44.152" v="1432"/>
        <pc:sldMkLst>
          <pc:docMk/>
          <pc:sldMk cId="189467470" sldId="1158"/>
        </pc:sldMkLst>
      </pc:sldChg>
      <pc:sldChg chg="del">
        <pc:chgData name="Drgona, Jan" userId="8107277a-43fb-42e1-8aa0-684adf187181" providerId="ADAL" clId="{0BF29530-1D23-4B0A-B6D2-C0B64DD131C5}" dt="2022-07-11T17:18:55.731" v="393" actId="47"/>
        <pc:sldMkLst>
          <pc:docMk/>
          <pc:sldMk cId="1619659474" sldId="1165"/>
        </pc:sldMkLst>
      </pc:sldChg>
      <pc:sldChg chg="mod modShow">
        <pc:chgData name="Drgona, Jan" userId="8107277a-43fb-42e1-8aa0-684adf187181" providerId="ADAL" clId="{0BF29530-1D23-4B0A-B6D2-C0B64DD131C5}" dt="2022-07-11T17:44:47.127" v="1004" actId="729"/>
        <pc:sldMkLst>
          <pc:docMk/>
          <pc:sldMk cId="2998728626" sldId="1166"/>
        </pc:sldMkLst>
      </pc:sldChg>
      <pc:sldChg chg="modSp mod modShow">
        <pc:chgData name="Drgona, Jan" userId="8107277a-43fb-42e1-8aa0-684adf187181" providerId="ADAL" clId="{0BF29530-1D23-4B0A-B6D2-C0B64DD131C5}" dt="2022-07-11T18:08:14.325" v="1580" actId="1036"/>
        <pc:sldMkLst>
          <pc:docMk/>
          <pc:sldMk cId="651697254" sldId="1357"/>
        </pc:sldMkLst>
        <pc:spChg chg="mod">
          <ac:chgData name="Drgona, Jan" userId="8107277a-43fb-42e1-8aa0-684adf187181" providerId="ADAL" clId="{0BF29530-1D23-4B0A-B6D2-C0B64DD131C5}" dt="2022-07-11T18:08:04.437" v="1554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0BF29530-1D23-4B0A-B6D2-C0B64DD131C5}" dt="2022-07-11T18:08:14.325" v="1580" actId="1036"/>
          <ac:spMkLst>
            <pc:docMk/>
            <pc:sldMk cId="651697254" sldId="1357"/>
            <ac:spMk id="25" creationId="{E7AC879F-74B1-4C13-A96D-CD89885C1E00}"/>
          </ac:spMkLst>
        </pc:spChg>
      </pc:sldChg>
      <pc:sldChg chg="delSp modSp add mod">
        <pc:chgData name="Drgona, Jan" userId="8107277a-43fb-42e1-8aa0-684adf187181" providerId="ADAL" clId="{0BF29530-1D23-4B0A-B6D2-C0B64DD131C5}" dt="2022-07-11T19:29:22.867" v="1684" actId="20577"/>
        <pc:sldMkLst>
          <pc:docMk/>
          <pc:sldMk cId="3495114236" sldId="1358"/>
        </pc:sldMkLst>
        <pc:spChg chg="mod">
          <ac:chgData name="Drgona, Jan" userId="8107277a-43fb-42e1-8aa0-684adf187181" providerId="ADAL" clId="{0BF29530-1D23-4B0A-B6D2-C0B64DD131C5}" dt="2022-07-11T19:29:22.867" v="1684" actId="20577"/>
          <ac:spMkLst>
            <pc:docMk/>
            <pc:sldMk cId="3495114236" sldId="1358"/>
            <ac:spMk id="3" creationId="{B6B2553D-F5F4-0845-A326-C752AAB5D0F9}"/>
          </ac:spMkLst>
        </pc:spChg>
        <pc:spChg chg="del mod">
          <ac:chgData name="Drgona, Jan" userId="8107277a-43fb-42e1-8aa0-684adf187181" providerId="ADAL" clId="{0BF29530-1D23-4B0A-B6D2-C0B64DD131C5}" dt="2022-07-11T19:29:02.415" v="1682" actId="478"/>
          <ac:spMkLst>
            <pc:docMk/>
            <pc:sldMk cId="3495114236" sldId="1358"/>
            <ac:spMk id="5" creationId="{3BB2D38A-E7A6-47DA-B3F7-E333FA490888}"/>
          </ac:spMkLst>
        </pc:spChg>
      </pc:sldChg>
      <pc:sldChg chg="modSp del mod">
        <pc:chgData name="Drgona, Jan" userId="8107277a-43fb-42e1-8aa0-684adf187181" providerId="ADAL" clId="{0BF29530-1D23-4B0A-B6D2-C0B64DD131C5}" dt="2022-07-11T19:21:41.811" v="1674" actId="47"/>
        <pc:sldMkLst>
          <pc:docMk/>
          <pc:sldMk cId="1331832614" sldId="1365"/>
        </pc:sldMkLst>
        <pc:spChg chg="mod">
          <ac:chgData name="Drgona, Jan" userId="8107277a-43fb-42e1-8aa0-684adf187181" providerId="ADAL" clId="{0BF29530-1D23-4B0A-B6D2-C0B64DD131C5}" dt="2022-07-11T18:11:15.376" v="1664" actId="27636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0BF29530-1D23-4B0A-B6D2-C0B64DD131C5}" dt="2022-07-11T17:50:27.239" v="1114" actId="1035"/>
        <pc:sldMkLst>
          <pc:docMk/>
          <pc:sldMk cId="2516804258" sldId="1379"/>
        </pc:sldMkLst>
        <pc:spChg chg="mod">
          <ac:chgData name="Drgona, Jan" userId="8107277a-43fb-42e1-8aa0-684adf187181" providerId="ADAL" clId="{0BF29530-1D23-4B0A-B6D2-C0B64DD131C5}" dt="2022-07-11T17:50:27.239" v="1114" actId="1035"/>
          <ac:spMkLst>
            <pc:docMk/>
            <pc:sldMk cId="2516804258" sldId="1379"/>
            <ac:spMk id="9" creationId="{1598877F-DABF-4993-B52F-A7316E0D4D6D}"/>
          </ac:spMkLst>
        </pc:spChg>
      </pc:sldChg>
      <pc:sldChg chg="del">
        <pc:chgData name="Drgona, Jan" userId="8107277a-43fb-42e1-8aa0-684adf187181" providerId="ADAL" clId="{0BF29530-1D23-4B0A-B6D2-C0B64DD131C5}" dt="2022-07-11T17:48:28.112" v="1045" actId="47"/>
        <pc:sldMkLst>
          <pc:docMk/>
          <pc:sldMk cId="4167338639" sldId="1399"/>
        </pc:sldMkLst>
      </pc:sldChg>
      <pc:sldChg chg="modSp mod ord">
        <pc:chgData name="Drgona, Jan" userId="8107277a-43fb-42e1-8aa0-684adf187181" providerId="ADAL" clId="{0BF29530-1D23-4B0A-B6D2-C0B64DD131C5}" dt="2022-07-11T17:55:46.350" v="1225" actId="113"/>
        <pc:sldMkLst>
          <pc:docMk/>
          <pc:sldMk cId="3269200713" sldId="1405"/>
        </pc:sldMkLst>
        <pc:spChg chg="mod">
          <ac:chgData name="Drgona, Jan" userId="8107277a-43fb-42e1-8aa0-684adf187181" providerId="ADAL" clId="{0BF29530-1D23-4B0A-B6D2-C0B64DD131C5}" dt="2022-07-11T17:55:46.350" v="1225" actId="113"/>
          <ac:spMkLst>
            <pc:docMk/>
            <pc:sldMk cId="3269200713" sldId="1405"/>
            <ac:spMk id="15" creationId="{617D98A6-6DB9-4947-9D12-188A5EA28725}"/>
          </ac:spMkLst>
        </pc:spChg>
      </pc:sldChg>
      <pc:sldChg chg="addSp delSp modSp del mod modShow">
        <pc:chgData name="Drgona, Jan" userId="8107277a-43fb-42e1-8aa0-684adf187181" providerId="ADAL" clId="{0BF29530-1D23-4B0A-B6D2-C0B64DD131C5}" dt="2022-07-11T18:01:03.764" v="1338" actId="47"/>
        <pc:sldMkLst>
          <pc:docMk/>
          <pc:sldMk cId="4255072086" sldId="1414"/>
        </pc:sldMkLst>
        <pc:spChg chg="mod">
          <ac:chgData name="Drgona, Jan" userId="8107277a-43fb-42e1-8aa0-684adf187181" providerId="ADAL" clId="{0BF29530-1D23-4B0A-B6D2-C0B64DD131C5}" dt="2022-07-11T17:55:27.873" v="1223" actId="20577"/>
          <ac:spMkLst>
            <pc:docMk/>
            <pc:sldMk cId="4255072086" sldId="1414"/>
            <ac:spMk id="6" creationId="{7C8BCD59-C906-4EEF-84E3-34A50C620A4D}"/>
          </ac:spMkLst>
        </pc:spChg>
        <pc:spChg chg="del">
          <ac:chgData name="Drgona, Jan" userId="8107277a-43fb-42e1-8aa0-684adf187181" providerId="ADAL" clId="{0BF29530-1D23-4B0A-B6D2-C0B64DD131C5}" dt="2022-07-11T17:54:44.609" v="1208" actId="21"/>
          <ac:spMkLst>
            <pc:docMk/>
            <pc:sldMk cId="4255072086" sldId="1414"/>
            <ac:spMk id="9" creationId="{E86BB618-7399-4495-9D3A-664323C74CC4}"/>
          </ac:spMkLst>
        </pc:spChg>
        <pc:spChg chg="del">
          <ac:chgData name="Drgona, Jan" userId="8107277a-43fb-42e1-8aa0-684adf187181" providerId="ADAL" clId="{0BF29530-1D23-4B0A-B6D2-C0B64DD131C5}" dt="2022-07-11T17:54:48.791" v="1210" actId="21"/>
          <ac:spMkLst>
            <pc:docMk/>
            <pc:sldMk cId="4255072086" sldId="1414"/>
            <ac:spMk id="11" creationId="{7C3831AF-0F8E-49F3-B074-EEEB0C5A06B7}"/>
          </ac:spMkLst>
        </pc:spChg>
        <pc:spChg chg="del">
          <ac:chgData name="Drgona, Jan" userId="8107277a-43fb-42e1-8aa0-684adf187181" providerId="ADAL" clId="{0BF29530-1D23-4B0A-B6D2-C0B64DD131C5}" dt="2022-07-11T17:54:40.084" v="1206" actId="21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0BF29530-1D23-4B0A-B6D2-C0B64DD131C5}" dt="2022-07-11T17:54:41.044" v="1207"/>
          <ac:spMkLst>
            <pc:docMk/>
            <pc:sldMk cId="4255072086" sldId="1414"/>
            <ac:spMk id="17" creationId="{F895DF25-5DD4-4CCF-8783-BE03EAA783FC}"/>
          </ac:spMkLst>
        </pc:spChg>
        <pc:spChg chg="add mod">
          <ac:chgData name="Drgona, Jan" userId="8107277a-43fb-42e1-8aa0-684adf187181" providerId="ADAL" clId="{0BF29530-1D23-4B0A-B6D2-C0B64DD131C5}" dt="2022-07-11T17:54:45.434" v="1209"/>
          <ac:spMkLst>
            <pc:docMk/>
            <pc:sldMk cId="4255072086" sldId="1414"/>
            <ac:spMk id="18" creationId="{AD20D50A-3E85-44E2-B97A-4B1FF71F50CA}"/>
          </ac:spMkLst>
        </pc:spChg>
        <pc:spChg chg="add mod">
          <ac:chgData name="Drgona, Jan" userId="8107277a-43fb-42e1-8aa0-684adf187181" providerId="ADAL" clId="{0BF29530-1D23-4B0A-B6D2-C0B64DD131C5}" dt="2022-07-11T17:54:49.371" v="1211"/>
          <ac:spMkLst>
            <pc:docMk/>
            <pc:sldMk cId="4255072086" sldId="1414"/>
            <ac:spMk id="19" creationId="{F58FF00D-254C-47BD-AFB7-47D2514C6E03}"/>
          </ac:spMkLst>
        </pc:spChg>
        <pc:picChg chg="del">
          <ac:chgData name="Drgona, Jan" userId="8107277a-43fb-42e1-8aa0-684adf187181" providerId="ADAL" clId="{0BF29530-1D23-4B0A-B6D2-C0B64DD131C5}" dt="2022-07-11T17:54:28.091" v="1203" actId="478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7:55:07.204" v="1220" actId="1035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0BF29530-1D23-4B0A-B6D2-C0B64DD131C5}" dt="2022-07-11T17:54:56.939" v="1213" actId="1076"/>
          <ac:picMkLst>
            <pc:docMk/>
            <pc:sldMk cId="4255072086" sldId="1414"/>
            <ac:picMk id="15" creationId="{F335BF57-7D3B-4030-8B07-7B10C270C253}"/>
          </ac:picMkLst>
        </pc:picChg>
        <pc:picChg chg="del">
          <ac:chgData name="Drgona, Jan" userId="8107277a-43fb-42e1-8aa0-684adf187181" providerId="ADAL" clId="{0BF29530-1D23-4B0A-B6D2-C0B64DD131C5}" dt="2022-07-11T17:55:20.490" v="1221" actId="478"/>
          <ac:picMkLst>
            <pc:docMk/>
            <pc:sldMk cId="4255072086" sldId="1414"/>
            <ac:picMk id="16" creationId="{7EA6C6E0-0B65-41DB-87A5-F2397316115E}"/>
          </ac:picMkLst>
        </pc:picChg>
        <pc:picChg chg="add mod">
          <ac:chgData name="Drgona, Jan" userId="8107277a-43fb-42e1-8aa0-684adf187181" providerId="ADAL" clId="{0BF29530-1D23-4B0A-B6D2-C0B64DD131C5}" dt="2022-07-11T17:55:20.991" v="1222"/>
          <ac:picMkLst>
            <pc:docMk/>
            <pc:sldMk cId="4255072086" sldId="1414"/>
            <ac:picMk id="20" creationId="{18F03FC4-96BD-4F31-88F5-39C2CF540D36}"/>
          </ac:picMkLst>
        </pc:picChg>
      </pc:sldChg>
      <pc:sldChg chg="del">
        <pc:chgData name="Drgona, Jan" userId="8107277a-43fb-42e1-8aa0-684adf187181" providerId="ADAL" clId="{0BF29530-1D23-4B0A-B6D2-C0B64DD131C5}" dt="2022-07-11T17:50:43.521" v="1115" actId="47"/>
        <pc:sldMkLst>
          <pc:docMk/>
          <pc:sldMk cId="2343652363" sldId="1415"/>
        </pc:sldMkLst>
      </pc:sldChg>
      <pc:sldChg chg="modSp add mod">
        <pc:chgData name="Drgona, Jan" userId="8107277a-43fb-42e1-8aa0-684adf187181" providerId="ADAL" clId="{0BF29530-1D23-4B0A-B6D2-C0B64DD131C5}" dt="2022-07-11T18:02:57.958" v="1428" actId="1035"/>
        <pc:sldMkLst>
          <pc:docMk/>
          <pc:sldMk cId="1308743126" sldId="1416"/>
        </pc:sldMkLst>
        <pc:spChg chg="mod">
          <ac:chgData name="Drgona, Jan" userId="8107277a-43fb-42e1-8aa0-684adf187181" providerId="ADAL" clId="{0BF29530-1D23-4B0A-B6D2-C0B64DD131C5}" dt="2022-07-11T18:02:28.663" v="1418" actId="1038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6" creationId="{902A4D4E-EC35-0DCC-95B6-1C1E5E363CF2}"/>
          </ac:spMkLst>
        </pc:spChg>
        <pc:picChg chg="mod modCrop">
          <ac:chgData name="Drgona, Jan" userId="8107277a-43fb-42e1-8aa0-684adf187181" providerId="ADAL" clId="{0BF29530-1D23-4B0A-B6D2-C0B64DD131C5}" dt="2022-07-11T18:02:57.958" v="1428" actId="1035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0BF29530-1D23-4B0A-B6D2-C0B64DD131C5}" dt="2022-07-11T18:02:08.373" v="1360" actId="1037"/>
          <ac:picMkLst>
            <pc:docMk/>
            <pc:sldMk cId="1308743126" sldId="1416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8:02:23.001" v="1393" actId="1038"/>
          <ac:picMkLst>
            <pc:docMk/>
            <pc:sldMk cId="1308743126" sldId="1416"/>
            <ac:picMk id="14" creationId="{8F87494E-0036-4F27-82FD-D0270DA0CD4F}"/>
          </ac:picMkLst>
        </pc:picChg>
      </pc:sldChg>
      <pc:sldChg chg="modSp add del mod">
        <pc:chgData name="Drgona, Jan" userId="8107277a-43fb-42e1-8aa0-684adf187181" providerId="ADAL" clId="{0BF29530-1D23-4B0A-B6D2-C0B64DD131C5}" dt="2022-07-11T18:06:34.826" v="1486" actId="208"/>
        <pc:sldMkLst>
          <pc:docMk/>
          <pc:sldMk cId="892426157" sldId="1417"/>
        </pc:sldMkLst>
        <pc:spChg chg="mod">
          <ac:chgData name="Drgona, Jan" userId="8107277a-43fb-42e1-8aa0-684adf187181" providerId="ADAL" clId="{0BF29530-1D23-4B0A-B6D2-C0B64DD131C5}" dt="2022-07-11T18:06:29.573" v="1485" actId="208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0BF29530-1D23-4B0A-B6D2-C0B64DD131C5}" dt="2022-07-11T18:06:34.826" v="1486" actId="208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0BF29530-1D23-4B0A-B6D2-C0B64DD131C5}" dt="2022-07-11T18:04:46.762" v="1474" actId="6549"/>
          <ac:spMkLst>
            <pc:docMk/>
            <pc:sldMk cId="892426157" sldId="1417"/>
            <ac:spMk id="13" creationId="{A31A1DCA-581A-2A45-9F44-69EF7D36DA5E}"/>
          </ac:spMkLst>
        </pc:sp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0BF29530-1D23-4B0A-B6D2-C0B64DD131C5}" dt="2022-07-11T18:03:04.314" v="1429" actId="47"/>
        <pc:sldMkLst>
          <pc:docMk/>
          <pc:sldMk cId="1350903343" sldId="1419"/>
        </pc:sldMkLst>
      </pc:sldChg>
      <pc:sldChg chg="del ord">
        <pc:chgData name="Drgona, Jan" userId="8107277a-43fb-42e1-8aa0-684adf187181" providerId="ADAL" clId="{0BF29530-1D23-4B0A-B6D2-C0B64DD131C5}" dt="2022-07-11T17:18:40.848" v="39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0BF29530-1D23-4B0A-B6D2-C0B64DD131C5}" dt="2022-07-11T17:19:33.474" v="395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0BF29530-1D23-4B0A-B6D2-C0B64DD131C5}" dt="2022-07-11T17:19:37.105" v="396" actId="47"/>
        <pc:sldMkLst>
          <pc:docMk/>
          <pc:sldMk cId="4038752769" sldId="1424"/>
        </pc:sldMkLst>
      </pc:sldChg>
      <pc:sldChg chg="del mod modShow">
        <pc:chgData name="Drgona, Jan" userId="8107277a-43fb-42e1-8aa0-684adf187181" providerId="ADAL" clId="{0BF29530-1D23-4B0A-B6D2-C0B64DD131C5}" dt="2022-07-11T17:34:30.919" v="999" actId="47"/>
        <pc:sldMkLst>
          <pc:docMk/>
          <pc:sldMk cId="3081187401" sldId="1426"/>
        </pc:sldMkLst>
      </pc:sldChg>
      <pc:sldChg chg="modSp add del mod">
        <pc:chgData name="Drgona, Jan" userId="8107277a-43fb-42e1-8aa0-684adf187181" providerId="ADAL" clId="{0BF29530-1D23-4B0A-B6D2-C0B64DD131C5}" dt="2022-07-11T17:19:00.004" v="394" actId="47"/>
        <pc:sldMkLst>
          <pc:docMk/>
          <pc:sldMk cId="2860607582" sldId="1429"/>
        </pc:sldMkLst>
        <pc:spChg chg="mod">
          <ac:chgData name="Drgona, Jan" userId="8107277a-43fb-42e1-8aa0-684adf187181" providerId="ADAL" clId="{0BF29530-1D23-4B0A-B6D2-C0B64DD131C5}" dt="2022-07-11T17:07:50.544" v="315" actId="20577"/>
          <ac:spMkLst>
            <pc:docMk/>
            <pc:sldMk cId="2860607582" sldId="1429"/>
            <ac:spMk id="4" creationId="{1E61252F-6093-42EE-9778-ED4E7768E6D3}"/>
          </ac:spMkLst>
        </pc:spChg>
      </pc:sldChg>
      <pc:sldChg chg="addSp modSp add mod">
        <pc:chgData name="Drgona, Jan" userId="8107277a-43fb-42e1-8aa0-684adf187181" providerId="ADAL" clId="{0BF29530-1D23-4B0A-B6D2-C0B64DD131C5}" dt="2022-07-11T17:18:04.252" v="387" actId="1076"/>
        <pc:sldMkLst>
          <pc:docMk/>
          <pc:sldMk cId="1814475715" sldId="1442"/>
        </pc:sldMkLst>
        <pc:spChg chg="mod">
          <ac:chgData name="Drgona, Jan" userId="8107277a-43fb-42e1-8aa0-684adf187181" providerId="ADAL" clId="{0BF29530-1D23-4B0A-B6D2-C0B64DD131C5}" dt="2022-07-11T17:18:00.468" v="386" actId="1035"/>
          <ac:spMkLst>
            <pc:docMk/>
            <pc:sldMk cId="1814475715" sldId="1442"/>
            <ac:spMk id="12" creationId="{E7B93F49-38D2-4E82-AA94-A135FF960D2C}"/>
          </ac:spMkLst>
        </pc:spChg>
        <pc:spChg chg="add mod">
          <ac:chgData name="Drgona, Jan" userId="8107277a-43fb-42e1-8aa0-684adf187181" providerId="ADAL" clId="{0BF29530-1D23-4B0A-B6D2-C0B64DD131C5}" dt="2022-07-11T17:18:04.252" v="387" actId="1076"/>
          <ac:spMkLst>
            <pc:docMk/>
            <pc:sldMk cId="1814475715" sldId="1442"/>
            <ac:spMk id="14" creationId="{91E9ADAC-50C2-4C0B-A46A-7342F1A912D9}"/>
          </ac:spMkLst>
        </pc:spChg>
        <pc:picChg chg="mod">
          <ac:chgData name="Drgona, Jan" userId="8107277a-43fb-42e1-8aa0-684adf187181" providerId="ADAL" clId="{0BF29530-1D23-4B0A-B6D2-C0B64DD131C5}" dt="2022-07-11T17:18:00.468" v="386" actId="1035"/>
          <ac:picMkLst>
            <pc:docMk/>
            <pc:sldMk cId="1814475715" sldId="1442"/>
            <ac:picMk id="13" creationId="{554E3E6E-3595-0BB9-B6F6-B12683A95642}"/>
          </ac:picMkLst>
        </pc:picChg>
      </pc:sldChg>
      <pc:sldChg chg="addSp delSp modSp add mod modNotesTx">
        <pc:chgData name="Drgona, Jan" userId="8107277a-43fb-42e1-8aa0-684adf187181" providerId="ADAL" clId="{0BF29530-1D23-4B0A-B6D2-C0B64DD131C5}" dt="2022-07-11T17:45:47.139" v="1011" actId="1036"/>
        <pc:sldMkLst>
          <pc:docMk/>
          <pc:sldMk cId="3588078647" sldId="1443"/>
        </pc:sldMkLst>
        <pc:spChg chg="mod">
          <ac:chgData name="Drgona, Jan" userId="8107277a-43fb-42e1-8aa0-684adf187181" providerId="ADAL" clId="{0BF29530-1D23-4B0A-B6D2-C0B64DD131C5}" dt="2022-07-11T17:34:01.407" v="973" actId="1037"/>
          <ac:spMkLst>
            <pc:docMk/>
            <pc:sldMk cId="3588078647" sldId="1443"/>
            <ac:spMk id="8" creationId="{FCB92A81-FCA4-4891-A34E-80E946F7EC08}"/>
          </ac:spMkLst>
        </pc:spChg>
        <pc:spChg chg="add mod">
          <ac:chgData name="Drgona, Jan" userId="8107277a-43fb-42e1-8aa0-684adf187181" providerId="ADAL" clId="{0BF29530-1D23-4B0A-B6D2-C0B64DD131C5}" dt="2022-07-11T17:34:08.530" v="979" actId="1037"/>
          <ac:spMkLst>
            <pc:docMk/>
            <pc:sldMk cId="3588078647" sldId="1443"/>
            <ac:spMk id="12" creationId="{7D348CF9-C376-439B-843C-D7D05A49BEA7}"/>
          </ac:spMkLst>
        </pc:spChg>
        <pc:picChg chg="mod">
          <ac:chgData name="Drgona, Jan" userId="8107277a-43fb-42e1-8aa0-684adf187181" providerId="ADAL" clId="{0BF29530-1D23-4B0A-B6D2-C0B64DD131C5}" dt="2022-07-11T17:45:47.139" v="1011" actId="1036"/>
          <ac:picMkLst>
            <pc:docMk/>
            <pc:sldMk cId="3588078647" sldId="1443"/>
            <ac:picMk id="5" creationId="{43981379-CDD7-3E38-B070-39127BBDFD3E}"/>
          </ac:picMkLst>
        </pc:picChg>
        <pc:picChg chg="mod">
          <ac:chgData name="Drgona, Jan" userId="8107277a-43fb-42e1-8aa0-684adf187181" providerId="ADAL" clId="{0BF29530-1D23-4B0A-B6D2-C0B64DD131C5}" dt="2022-07-11T17:33:56.063" v="966" actId="1037"/>
          <ac:picMkLst>
            <pc:docMk/>
            <pc:sldMk cId="3588078647" sldId="1443"/>
            <ac:picMk id="6" creationId="{8B1E1330-3F4A-4AAC-8264-7C5B16B892D0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9" creationId="{A2C81313-D35E-4CC3-9202-DEEF59AC40DB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10" creationId="{A3727090-B13B-4536-BA40-5907DF1BAFDB}"/>
          </ac:picMkLst>
        </pc:picChg>
        <pc:picChg chg="mod">
          <ac:chgData name="Drgona, Jan" userId="8107277a-43fb-42e1-8aa0-684adf187181" providerId="ADAL" clId="{0BF29530-1D23-4B0A-B6D2-C0B64DD131C5}" dt="2022-07-11T17:33:52.966" v="958" actId="1037"/>
          <ac:picMkLst>
            <pc:docMk/>
            <pc:sldMk cId="3588078647" sldId="1443"/>
            <ac:picMk id="13" creationId="{22380BAC-8248-84AB-35C8-EC827E1188F4}"/>
          </ac:picMkLst>
        </pc:picChg>
        <pc:picChg chg="del">
          <ac:chgData name="Drgona, Jan" userId="8107277a-43fb-42e1-8aa0-684adf187181" providerId="ADAL" clId="{0BF29530-1D23-4B0A-B6D2-C0B64DD131C5}" dt="2022-07-11T17:30:13.276" v="671" actId="478"/>
          <ac:picMkLst>
            <pc:docMk/>
            <pc:sldMk cId="3588078647" sldId="1443"/>
            <ac:picMk id="14" creationId="{BAA151B9-0351-DED0-7487-BD13CA56E080}"/>
          </ac:picMkLst>
        </pc:picChg>
      </pc:sldChg>
      <pc:sldChg chg="addSp modSp add mod">
        <pc:chgData name="Drgona, Jan" userId="8107277a-43fb-42e1-8aa0-684adf187181" providerId="ADAL" clId="{0BF29530-1D23-4B0A-B6D2-C0B64DD131C5}" dt="2022-07-11T17:59:58.014" v="1336" actId="1035"/>
        <pc:sldMkLst>
          <pc:docMk/>
          <pc:sldMk cId="3398780384" sldId="1483"/>
        </pc:sldMkLst>
        <pc:spChg chg="mod">
          <ac:chgData name="Drgona, Jan" userId="8107277a-43fb-42e1-8aa0-684adf187181" providerId="ADAL" clId="{0BF29530-1D23-4B0A-B6D2-C0B64DD131C5}" dt="2022-07-11T17:59:52.663" v="1331"/>
          <ac:spMkLst>
            <pc:docMk/>
            <pc:sldMk cId="3398780384" sldId="1483"/>
            <ac:spMk id="3" creationId="{847B36EE-2A8A-BA3E-F0B7-A2E1BC5952C5}"/>
          </ac:spMkLst>
        </pc:spChg>
        <pc:spChg chg="mod">
          <ac:chgData name="Drgona, Jan" userId="8107277a-43fb-42e1-8aa0-684adf187181" providerId="ADAL" clId="{0BF29530-1D23-4B0A-B6D2-C0B64DD131C5}" dt="2022-07-11T17:57:55.445" v="1267" actId="20577"/>
          <ac:spMkLst>
            <pc:docMk/>
            <pc:sldMk cId="3398780384" sldId="1483"/>
            <ac:spMk id="17" creationId="{6720D23B-98D2-9374-0FC0-7CA1DF971F1A}"/>
          </ac:spMkLst>
        </pc:spChg>
        <pc:picChg chg="add mod">
          <ac:chgData name="Drgona, Jan" userId="8107277a-43fb-42e1-8aa0-684adf187181" providerId="ADAL" clId="{0BF29530-1D23-4B0A-B6D2-C0B64DD131C5}" dt="2022-07-11T17:57:44.657" v="1266" actId="1036"/>
          <ac:picMkLst>
            <pc:docMk/>
            <pc:sldMk cId="3398780384" sldId="1483"/>
            <ac:picMk id="7" creationId="{576F558F-232B-46B2-ABBD-4C1D49FF1DF1}"/>
          </ac:picMkLst>
        </pc:picChg>
        <pc:picChg chg="mod">
          <ac:chgData name="Drgona, Jan" userId="8107277a-43fb-42e1-8aa0-684adf187181" providerId="ADAL" clId="{0BF29530-1D23-4B0A-B6D2-C0B64DD131C5}" dt="2022-07-11T17:59:58.014" v="1336" actId="1035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17092185" sldId="1490"/>
        </pc:sldMkLst>
      </pc:sldChg>
      <pc:sldChg chg="addSp delSp modSp add del mod">
        <pc:chgData name="Drgona, Jan" userId="8107277a-43fb-42e1-8aa0-684adf187181" providerId="ADAL" clId="{0BF29530-1D23-4B0A-B6D2-C0B64DD131C5}" dt="2022-07-12T13:47:53.517" v="17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0BF29530-1D23-4B0A-B6D2-C0B64DD131C5}" dt="2022-07-11T17:23:33.601" v="467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BF29530-1D23-4B0A-B6D2-C0B64DD131C5}" dt="2022-07-11T17:26:43.307" v="587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4:36.458" v="494" actId="20577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4:39.698" v="495" actId="20577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0BF29530-1D23-4B0A-B6D2-C0B64DD131C5}" dt="2022-07-11T17:27:40.643" v="592" actId="478"/>
          <ac:spMkLst>
            <pc:docMk/>
            <pc:sldMk cId="2043156658" sldId="1492"/>
            <ac:spMk id="19" creationId="{772D115E-E912-45C7-8994-C7EBA29197E5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BF29530-1D23-4B0A-B6D2-C0B64DD131C5}" dt="2022-07-12T13:47:53.517" v="1718" actId="20577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 del">
        <pc:chgData name="Drgona, Jan" userId="8107277a-43fb-42e1-8aa0-684adf187181" providerId="ADAL" clId="{0BF29530-1D23-4B0A-B6D2-C0B64DD131C5}" dt="2022-07-11T17:27:31.773" v="590" actId="47"/>
        <pc:sldMkLst>
          <pc:docMk/>
          <pc:sldMk cId="1610525355" sldId="1493"/>
        </pc:sldMkLst>
      </pc:sldChg>
      <pc:sldChg chg="modSp add mod">
        <pc:chgData name="Drgona, Jan" userId="8107277a-43fb-42e1-8aa0-684adf187181" providerId="ADAL" clId="{0BF29530-1D23-4B0A-B6D2-C0B64DD131C5}" dt="2022-07-11T17:29:16.919" v="658" actId="20577"/>
        <pc:sldMkLst>
          <pc:docMk/>
          <pc:sldMk cId="2215495862" sldId="1493"/>
        </pc:sldMkLst>
        <pc:spChg chg="mod">
          <ac:chgData name="Drgona, Jan" userId="8107277a-43fb-42e1-8aa0-684adf187181" providerId="ADAL" clId="{0BF29530-1D23-4B0A-B6D2-C0B64DD131C5}" dt="2022-07-11T17:28:27.833" v="626" actId="20577"/>
          <ac:spMkLst>
            <pc:docMk/>
            <pc:sldMk cId="2215495862" sldId="1493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8:23.822" v="614" actId="20577"/>
          <ac:spMkLst>
            <pc:docMk/>
            <pc:sldMk cId="2215495862" sldId="1493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8:47.809" v="647" actId="20577"/>
          <ac:spMkLst>
            <pc:docMk/>
            <pc:sldMk cId="2215495862" sldId="1493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8:59.430" v="657" actId="20577"/>
          <ac:spMkLst>
            <pc:docMk/>
            <pc:sldMk cId="2215495862" sldId="1493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9:16.919" v="658" actId="20577"/>
          <ac:spMkLst>
            <pc:docMk/>
            <pc:sldMk cId="2215495862" sldId="1493"/>
            <ac:spMk id="22" creationId="{BBED949E-E385-D0AE-DD77-EEAFBB982B60}"/>
          </ac:spMkLst>
        </pc:spChg>
      </pc:sldChg>
      <pc:sldChg chg="addSp delSp modSp add mod">
        <pc:chgData name="Drgona, Jan" userId="8107277a-43fb-42e1-8aa0-684adf187181" providerId="ADAL" clId="{0BF29530-1D23-4B0A-B6D2-C0B64DD131C5}" dt="2022-07-11T19:21:46.017" v="1676" actId="27636"/>
        <pc:sldMkLst>
          <pc:docMk/>
          <pc:sldMk cId="2881358283" sldId="1494"/>
        </pc:sldMkLst>
        <pc:spChg chg="del mod">
          <ac:chgData name="Drgona, Jan" userId="8107277a-43fb-42e1-8aa0-684adf187181" providerId="ADAL" clId="{0BF29530-1D23-4B0A-B6D2-C0B64DD131C5}" dt="2022-07-11T19:21:08.622" v="1672" actId="478"/>
          <ac:spMkLst>
            <pc:docMk/>
            <pc:sldMk cId="2881358283" sldId="1494"/>
            <ac:spMk id="5" creationId="{F84DBA0F-9DE2-4540-9033-1D75503820D6}"/>
          </ac:spMkLst>
        </pc:spChg>
        <pc:spChg chg="add mod">
          <ac:chgData name="Drgona, Jan" userId="8107277a-43fb-42e1-8aa0-684adf187181" providerId="ADAL" clId="{0BF29530-1D23-4B0A-B6D2-C0B64DD131C5}" dt="2022-07-11T19:21:16.740" v="1673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0BF29530-1D23-4B0A-B6D2-C0B64DD131C5}" dt="2022-07-11T19:21:46.017" v="1676" actId="27636"/>
          <ac:spMkLst>
            <pc:docMk/>
            <pc:sldMk cId="2881358283" sldId="1494"/>
            <ac:spMk id="20" creationId="{480316BE-FCFC-423D-B7EA-944CDF62E4CA}"/>
          </ac:spMkLst>
        </pc:spChg>
      </pc:sldChg>
    </pc:docChg>
  </pc:docChgLst>
  <pc:docChgLst>
    <pc:chgData name="Drgona, Jan" userId="8107277a-43fb-42e1-8aa0-684adf187181" providerId="ADAL" clId="{B3D398F6-78AE-4A0D-9C9F-9D2370E0D928}"/>
    <pc:docChg chg="undo custSel modSld">
      <pc:chgData name="Drgona, Jan" userId="8107277a-43fb-42e1-8aa0-684adf187181" providerId="ADAL" clId="{B3D398F6-78AE-4A0D-9C9F-9D2370E0D928}" dt="2022-07-14T13:24:23.588" v="268"/>
      <pc:docMkLst>
        <pc:docMk/>
      </pc:docMkLst>
      <pc:sldChg chg="modSp mod">
        <pc:chgData name="Drgona, Jan" userId="8107277a-43fb-42e1-8aa0-684adf187181" providerId="ADAL" clId="{B3D398F6-78AE-4A0D-9C9F-9D2370E0D928}" dt="2022-07-14T13:09:44.118" v="146" actId="20577"/>
        <pc:sldMkLst>
          <pc:docMk/>
          <pc:sldMk cId="328018078" sldId="1116"/>
        </pc:sldMkLst>
        <pc:spChg chg="mod">
          <ac:chgData name="Drgona, Jan" userId="8107277a-43fb-42e1-8aa0-684adf187181" providerId="ADAL" clId="{B3D398F6-78AE-4A0D-9C9F-9D2370E0D928}" dt="2022-07-14T13:09:44.118" v="146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4T13:10:40.512" v="226" actId="1076"/>
        <pc:sldMkLst>
          <pc:docMk/>
          <pc:sldMk cId="3269200713" sldId="1405"/>
        </pc:sldMkLst>
        <pc:spChg chg="mod">
          <ac:chgData name="Drgona, Jan" userId="8107277a-43fb-42e1-8aa0-684adf187181" providerId="ADAL" clId="{B3D398F6-78AE-4A0D-9C9F-9D2370E0D928}" dt="2022-07-14T13:10:08.483" v="176" actId="20577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B3D398F6-78AE-4A0D-9C9F-9D2370E0D928}" dt="2022-07-14T13:10:27.940" v="203" actId="107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B3D398F6-78AE-4A0D-9C9F-9D2370E0D928}" dt="2022-07-14T13:10:40.512" v="226" actId="1076"/>
          <ac:spMkLst>
            <pc:docMk/>
            <pc:sldMk cId="3269200713" sldId="1405"/>
            <ac:spMk id="11" creationId="{1129D6F4-ECBE-4D63-B6A7-906D2CB1A976}"/>
          </ac:spMkLst>
        </pc:spChg>
      </pc:sldChg>
      <pc:sldChg chg="modSp mod">
        <pc:chgData name="Drgona, Jan" userId="8107277a-43fb-42e1-8aa0-684adf187181" providerId="ADAL" clId="{B3D398F6-78AE-4A0D-9C9F-9D2370E0D928}" dt="2022-07-13T15:14:16.556" v="16" actId="20577"/>
        <pc:sldMkLst>
          <pc:docMk/>
          <pc:sldMk cId="1814475715" sldId="1442"/>
        </pc:sldMkLst>
        <pc:spChg chg="mod">
          <ac:chgData name="Drgona, Jan" userId="8107277a-43fb-42e1-8aa0-684adf187181" providerId="ADAL" clId="{B3D398F6-78AE-4A0D-9C9F-9D2370E0D928}" dt="2022-07-13T15:14:16.556" v="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3T15:14:24.804" v="17" actId="20577"/>
        <pc:sldMkLst>
          <pc:docMk/>
          <pc:sldMk cId="3588078647" sldId="1443"/>
        </pc:sldMkLst>
        <pc:spChg chg="mod">
          <ac:chgData name="Drgona, Jan" userId="8107277a-43fb-42e1-8aa0-684adf187181" providerId="ADAL" clId="{B3D398F6-78AE-4A0D-9C9F-9D2370E0D928}" dt="2022-07-13T15:14:24.804" v="17" actId="2057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">
        <pc:chgData name="Drgona, Jan" userId="8107277a-43fb-42e1-8aa0-684adf187181" providerId="ADAL" clId="{B3D398F6-78AE-4A0D-9C9F-9D2370E0D928}" dt="2022-07-14T13:24:17.990" v="267" actId="20577"/>
        <pc:sldMkLst>
          <pc:docMk/>
          <pc:sldMk cId="2043156658" sldId="1492"/>
        </pc:sldMkLst>
        <pc:spChg chg="mod">
          <ac:chgData name="Drgona, Jan" userId="8107277a-43fb-42e1-8aa0-684adf187181" providerId="ADAL" clId="{B3D398F6-78AE-4A0D-9C9F-9D2370E0D928}" dt="2022-07-13T15:01:40.896" v="0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B3D398F6-78AE-4A0D-9C9F-9D2370E0D928}" dt="2022-07-13T15:01:46.395" v="1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B3D398F6-78AE-4A0D-9C9F-9D2370E0D928}" dt="2022-07-13T15:01:54.679" v="2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B3D398F6-78AE-4A0D-9C9F-9D2370E0D928}" dt="2022-07-14T13:24:17.990" v="267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modSp mod">
        <pc:chgData name="Drgona, Jan" userId="8107277a-43fb-42e1-8aa0-684adf187181" providerId="ADAL" clId="{B3D398F6-78AE-4A0D-9C9F-9D2370E0D928}" dt="2022-07-14T13:24:23.588" v="268"/>
        <pc:sldMkLst>
          <pc:docMk/>
          <pc:sldMk cId="2215495862" sldId="1493"/>
        </pc:sldMkLst>
        <pc:spChg chg="mod">
          <ac:chgData name="Drgona, Jan" userId="8107277a-43fb-42e1-8aa0-684adf187181" providerId="ADAL" clId="{B3D398F6-78AE-4A0D-9C9F-9D2370E0D928}" dt="2022-07-14T13:24:23.588" v="268"/>
          <ac:spMkLst>
            <pc:docMk/>
            <pc:sldMk cId="2215495862" sldId="1493"/>
            <ac:spMk id="22" creationId="{BBED949E-E385-D0AE-DD77-EEAFBB982B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4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2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14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02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60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2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1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5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3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C4593-6C0D-B247-9509-FD76EB3AA2C5}"/>
              </a:ext>
            </a:extLst>
          </p:cNvPr>
          <p:cNvSpPr txBox="1"/>
          <p:nvPr userDrawn="1"/>
        </p:nvSpPr>
        <p:spPr>
          <a:xfrm>
            <a:off x="5243106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July 14, 2022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76173-E7A4-6845-B498-8A24A786A5CE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E1297-37AC-4EB2-B35C-7B1315CE4A10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545FCEA4-7779-1042-AD6E-0C8569B938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3AECD-7371-2A46-B5FE-F7A56589537C}"/>
              </a:ext>
            </a:extLst>
          </p:cNvPr>
          <p:cNvSpPr txBox="1"/>
          <p:nvPr userDrawn="1"/>
        </p:nvSpPr>
        <p:spPr>
          <a:xfrm>
            <a:off x="5327232" y="6482231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14,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7/14/2022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7/14/2022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7/14/2022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7/14/2022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7/14/2022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7/14/2022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7/14/2022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July 14, 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7/14/2022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7/14/2022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7/14/2022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7/14/2022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7/14/2022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7/14/2022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7/14/2022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July 14,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FE453-0240-48C6-8A74-5DB277357FCF}"/>
              </a:ext>
            </a:extLst>
          </p:cNvPr>
          <p:cNvSpPr txBox="1"/>
          <p:nvPr userDrawn="1"/>
        </p:nvSpPr>
        <p:spPr>
          <a:xfrm>
            <a:off x="5327232" y="6436398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243106" y="6482231"/>
            <a:ext cx="170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327232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6.xml"/><Relationship Id="rId10" Type="http://schemas.openxmlformats.org/officeDocument/2006/relationships/hyperlink" Target="https://github.com/pnnl/slim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1.png"/><Relationship Id="rId4" Type="http://schemas.openxmlformats.org/officeDocument/2006/relationships/hyperlink" Target="https://arxiv.org/abs/2011.03699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5.PNG"/><Relationship Id="rId5" Type="http://schemas.openxmlformats.org/officeDocument/2006/relationships/image" Target="../media/image44.gif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arxiv.org/abs/2004.11184" TargetMode="External"/><Relationship Id="rId4" Type="http://schemas.openxmlformats.org/officeDocument/2006/relationships/image" Target="../media/image5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slim" TargetMode="External"/><Relationship Id="rId4" Type="http://schemas.openxmlformats.org/officeDocument/2006/relationships/hyperlink" Target="https://github.com/pnnl/neuromanc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tree/master/exampl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xiv.org/abs/2205.10728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hyperlink" Target="https://arxiv.org/abs/2205.1072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arxiv.org/abs/1904.12901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9.png"/><Relationship Id="rId4" Type="http://schemas.openxmlformats.org/officeDocument/2006/relationships/hyperlink" Target="https://github.com/pnnl/neuromanc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339" y="1810263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of energy 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9812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July 14, 2022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12B78-9AE5-9F40-A5C2-AD14D05E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515432"/>
            <a:ext cx="4313583" cy="121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Shrirang Abhyankar, Ethan King, James Koch, Zhao Chen, Soumya Vasisht, Vikas Chandan, 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452265"/>
            <a:ext cx="42081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rPr>
              <a:t>The Fifth Autonomous Energy Systems Workshop </a:t>
            </a:r>
            <a:br>
              <a:rPr lang="en-US" sz="150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50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NREL, Golden, CO</a:t>
            </a:r>
            <a:endParaRPr lang="en-US" sz="15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E32BD9-B9FF-49E6-A754-41803DA6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082AD-8D44-475A-92B1-CB1D1EF7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Differentiable Parametric Programming: Computational Graphs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1E1330-3F4A-4AAC-8264-7C5B16B8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400" y="2976292"/>
            <a:ext cx="4032136" cy="3633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92A81-FCA4-4891-A34E-80E946F7EC08}"/>
              </a:ext>
            </a:extLst>
          </p:cNvPr>
          <p:cNvSpPr txBox="1"/>
          <p:nvPr/>
        </p:nvSpPr>
        <p:spPr>
          <a:xfrm>
            <a:off x="7652751" y="1678720"/>
            <a:ext cx="3762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Parametric nonlinear programs</a:t>
            </a:r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22380BAC-8248-84AB-35C8-EC827E118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96" y="1481559"/>
            <a:ext cx="5151534" cy="150848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981379-CDD7-3E38-B070-39127BBD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918" y="4682506"/>
            <a:ext cx="682568" cy="25105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2C81313-D35E-4CC3-9202-DEEF59AC40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7" t="4479" r="23301"/>
          <a:stretch/>
        </p:blipFill>
        <p:spPr>
          <a:xfrm>
            <a:off x="6346128" y="3385346"/>
            <a:ext cx="2941984" cy="284538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3727090-B13B-4536-BA40-5907DF1BAF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73" t="4479" r="23995"/>
          <a:stretch/>
        </p:blipFill>
        <p:spPr>
          <a:xfrm>
            <a:off x="9304262" y="3381781"/>
            <a:ext cx="2697234" cy="285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348CF9-C376-439B-843C-D7D05A49BEA7}"/>
              </a:ext>
            </a:extLst>
          </p:cNvPr>
          <p:cNvSpPr txBox="1"/>
          <p:nvPr/>
        </p:nvSpPr>
        <p:spPr>
          <a:xfrm>
            <a:off x="6874933" y="2318872"/>
            <a:ext cx="5381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Orders of magnitude faster online solution compared to online optimization solvers (IPOPT). </a:t>
            </a:r>
          </a:p>
        </p:txBody>
      </p:sp>
    </p:spTree>
    <p:extLst>
      <p:ext uri="{BB962C8B-B14F-4D97-AF65-F5344CB8AC3E}">
        <p14:creationId xmlns:p14="http://schemas.microsoft.com/office/powerpoint/2010/main" val="358807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1426B-BC7C-4930-AF1D-5C9B170D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83D89-6068-4448-9C06-CC509541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State Space 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8915F6-5347-4C29-82F8-E1635CA3C1E4}"/>
              </a:ext>
            </a:extLst>
          </p:cNvPr>
          <p:cNvSpPr/>
          <p:nvPr/>
        </p:nvSpPr>
        <p:spPr>
          <a:xfrm>
            <a:off x="1436209" y="1840226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22E6B9-16C5-4616-82A8-DB76CD67467F}"/>
              </a:ext>
            </a:extLst>
          </p:cNvPr>
          <p:cNvSpPr/>
          <p:nvPr/>
        </p:nvSpPr>
        <p:spPr>
          <a:xfrm>
            <a:off x="1645262" y="1986692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EC3702-E948-4BDB-BF44-465826C88C03}"/>
              </a:ext>
            </a:extLst>
          </p:cNvPr>
          <p:cNvSpPr/>
          <p:nvPr/>
        </p:nvSpPr>
        <p:spPr>
          <a:xfrm>
            <a:off x="1637311" y="2639335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88C78F-9C53-489F-8979-459D5FF9C929}"/>
              </a:ext>
            </a:extLst>
          </p:cNvPr>
          <p:cNvSpPr/>
          <p:nvPr/>
        </p:nvSpPr>
        <p:spPr>
          <a:xfrm>
            <a:off x="3017588" y="1986692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1CA543-E8CF-47BA-8325-3593F38FE31D}"/>
              </a:ext>
            </a:extLst>
          </p:cNvPr>
          <p:cNvSpPr/>
          <p:nvPr/>
        </p:nvSpPr>
        <p:spPr>
          <a:xfrm>
            <a:off x="2490417" y="2133391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C4F31C-54CD-485C-9266-EC4377765FD2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flipH="1" flipV="1">
            <a:off x="2623272" y="1840226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9BAF9C-F69B-4B4A-9F04-967D0A1E9A6C}"/>
              </a:ext>
            </a:extLst>
          </p:cNvPr>
          <p:cNvCxnSpPr>
            <a:stCxn id="6" idx="3"/>
            <a:endCxn id="9" idx="2"/>
          </p:cNvCxnSpPr>
          <p:nvPr/>
        </p:nvCxnSpPr>
        <p:spPr>
          <a:xfrm flipV="1">
            <a:off x="2243929" y="2254649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69530C-EC2F-458F-B0E8-AC22E8C0EB9B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>
          <a:xfrm>
            <a:off x="2760762" y="2254649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BE87A11-42A8-42AD-82D9-5DE0D2527D65}"/>
              </a:ext>
            </a:extLst>
          </p:cNvPr>
          <p:cNvCxnSpPr>
            <a:stCxn id="7" idx="3"/>
            <a:endCxn id="9" idx="4"/>
          </p:cNvCxnSpPr>
          <p:nvPr/>
        </p:nvCxnSpPr>
        <p:spPr>
          <a:xfrm flipV="1">
            <a:off x="2235978" y="2375906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CBC4E73-A282-4623-ADCF-75042985734C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16200000" flipH="1" flipV="1">
            <a:off x="1926538" y="1558949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C9DF0A-8098-495D-86BE-D0071359D42F}"/>
              </a:ext>
            </a:extLst>
          </p:cNvPr>
          <p:cNvCxnSpPr>
            <a:cxnSpLocks/>
          </p:cNvCxnSpPr>
          <p:nvPr/>
        </p:nvCxnSpPr>
        <p:spPr>
          <a:xfrm>
            <a:off x="1194354" y="2271875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263E41-F2C2-4767-9246-617B0A24D10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16255" y="2254648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05FED16-1323-45B8-9850-4C86F048D7FE}"/>
              </a:ext>
            </a:extLst>
          </p:cNvPr>
          <p:cNvSpPr txBox="1"/>
          <p:nvPr/>
        </p:nvSpPr>
        <p:spPr>
          <a:xfrm>
            <a:off x="2699484" y="2818073"/>
            <a:ext cx="1319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Linear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A0D241-5569-41F5-BD19-308339701677}"/>
              </a:ext>
            </a:extLst>
          </p:cNvPr>
          <p:cNvSpPr/>
          <p:nvPr/>
        </p:nvSpPr>
        <p:spPr>
          <a:xfrm>
            <a:off x="5278016" y="1857453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A1AACA-863F-4489-8B9F-6E147243E797}"/>
              </a:ext>
            </a:extLst>
          </p:cNvPr>
          <p:cNvSpPr/>
          <p:nvPr/>
        </p:nvSpPr>
        <p:spPr>
          <a:xfrm>
            <a:off x="5487069" y="2003919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7AA6AAB-B722-40B4-828D-32C8FEB93A2D}"/>
              </a:ext>
            </a:extLst>
          </p:cNvPr>
          <p:cNvSpPr/>
          <p:nvPr/>
        </p:nvSpPr>
        <p:spPr>
          <a:xfrm>
            <a:off x="5479118" y="2656562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9A17E8-09B9-4DC9-9D50-077D4B512604}"/>
              </a:ext>
            </a:extLst>
          </p:cNvPr>
          <p:cNvSpPr/>
          <p:nvPr/>
        </p:nvSpPr>
        <p:spPr>
          <a:xfrm>
            <a:off x="6859395" y="2003919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F4FED2-C3C3-4A38-BA55-CE9C039F9157}"/>
              </a:ext>
            </a:extLst>
          </p:cNvPr>
          <p:cNvSpPr/>
          <p:nvPr/>
        </p:nvSpPr>
        <p:spPr>
          <a:xfrm>
            <a:off x="6332224" y="2150618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98D415-1EFC-4C0B-A6B9-CD6DBE567B94}"/>
              </a:ext>
            </a:extLst>
          </p:cNvPr>
          <p:cNvCxnSpPr>
            <a:cxnSpLocks/>
            <a:stCxn id="22" idx="0"/>
            <a:endCxn id="18" idx="0"/>
          </p:cNvCxnSpPr>
          <p:nvPr/>
        </p:nvCxnSpPr>
        <p:spPr>
          <a:xfrm flipH="1" flipV="1">
            <a:off x="6465079" y="1857453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C540AC-2800-4CA9-A55F-BAF6B9C9272A}"/>
              </a:ext>
            </a:extLst>
          </p:cNvPr>
          <p:cNvCxnSpPr>
            <a:stCxn id="19" idx="3"/>
            <a:endCxn id="22" idx="2"/>
          </p:cNvCxnSpPr>
          <p:nvPr/>
        </p:nvCxnSpPr>
        <p:spPr>
          <a:xfrm flipV="1">
            <a:off x="6085736" y="2271876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F931876-E426-4C9F-A407-92F48860FB49}"/>
              </a:ext>
            </a:extLst>
          </p:cNvPr>
          <p:cNvCxnSpPr>
            <a:cxnSpLocks/>
            <a:stCxn id="22" idx="6"/>
            <a:endCxn id="21" idx="1"/>
          </p:cNvCxnSpPr>
          <p:nvPr/>
        </p:nvCxnSpPr>
        <p:spPr>
          <a:xfrm>
            <a:off x="6602569" y="2271876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60A6826-EC5A-4931-8880-DAD50DAA1BD5}"/>
              </a:ext>
            </a:extLst>
          </p:cNvPr>
          <p:cNvCxnSpPr>
            <a:stCxn id="20" idx="3"/>
            <a:endCxn id="22" idx="4"/>
          </p:cNvCxnSpPr>
          <p:nvPr/>
        </p:nvCxnSpPr>
        <p:spPr>
          <a:xfrm flipV="1">
            <a:off x="6077785" y="2393133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2FA8151-947D-440C-B03A-B4E4586C82AB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rot="16200000" flipH="1" flipV="1">
            <a:off x="5768345" y="1576176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EDC432-EC46-499B-AF3E-9E90C1F9C9A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028211" y="2925553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504DFF-585D-453C-98D3-BE201389846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458062" y="2271875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A9C03-99DF-4D3E-97A1-91C637B22938}"/>
              </a:ext>
            </a:extLst>
          </p:cNvPr>
          <p:cNvSpPr txBox="1"/>
          <p:nvPr/>
        </p:nvSpPr>
        <p:spPr>
          <a:xfrm>
            <a:off x="6152532" y="2843788"/>
            <a:ext cx="1628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Hammerstein</a:t>
            </a:r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886D712-6850-4B9A-976E-5BBA6DAAD71E}"/>
              </a:ext>
            </a:extLst>
          </p:cNvPr>
          <p:cNvSpPr/>
          <p:nvPr/>
        </p:nvSpPr>
        <p:spPr>
          <a:xfrm>
            <a:off x="5208772" y="3894529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0FF2408-2A89-4CE0-BA52-1FA983A91F80}"/>
              </a:ext>
            </a:extLst>
          </p:cNvPr>
          <p:cNvSpPr/>
          <p:nvPr/>
        </p:nvSpPr>
        <p:spPr>
          <a:xfrm>
            <a:off x="5417825" y="4040995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9DA8B8C-EEA8-4B14-8750-78FAF5B64441}"/>
              </a:ext>
            </a:extLst>
          </p:cNvPr>
          <p:cNvSpPr/>
          <p:nvPr/>
        </p:nvSpPr>
        <p:spPr>
          <a:xfrm>
            <a:off x="5409874" y="4693638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68F39DB-0C43-473F-BCA9-42925374F134}"/>
              </a:ext>
            </a:extLst>
          </p:cNvPr>
          <p:cNvSpPr/>
          <p:nvPr/>
        </p:nvSpPr>
        <p:spPr>
          <a:xfrm>
            <a:off x="6790151" y="4040995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8004D81-2768-4E70-AD4C-3C45FFF3089F}"/>
              </a:ext>
            </a:extLst>
          </p:cNvPr>
          <p:cNvSpPr/>
          <p:nvPr/>
        </p:nvSpPr>
        <p:spPr>
          <a:xfrm>
            <a:off x="6262980" y="4187694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15FEB8-ACA9-41D7-94BC-D3D1919265AE}"/>
              </a:ext>
            </a:extLst>
          </p:cNvPr>
          <p:cNvCxnSpPr>
            <a:cxnSpLocks/>
            <a:stCxn id="35" idx="0"/>
            <a:endCxn id="31" idx="0"/>
          </p:cNvCxnSpPr>
          <p:nvPr/>
        </p:nvCxnSpPr>
        <p:spPr>
          <a:xfrm flipH="1" flipV="1">
            <a:off x="6395835" y="3894529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89DBDF-C03B-43A0-B601-643F4C1FFDF5}"/>
              </a:ext>
            </a:extLst>
          </p:cNvPr>
          <p:cNvCxnSpPr>
            <a:stCxn id="32" idx="3"/>
            <a:endCxn id="35" idx="2"/>
          </p:cNvCxnSpPr>
          <p:nvPr/>
        </p:nvCxnSpPr>
        <p:spPr>
          <a:xfrm flipV="1">
            <a:off x="6016492" y="4308952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A018C3-D22A-480B-B538-A6C12142D459}"/>
              </a:ext>
            </a:extLst>
          </p:cNvPr>
          <p:cNvCxnSpPr>
            <a:cxnSpLocks/>
            <a:stCxn id="35" idx="6"/>
            <a:endCxn id="34" idx="1"/>
          </p:cNvCxnSpPr>
          <p:nvPr/>
        </p:nvCxnSpPr>
        <p:spPr>
          <a:xfrm>
            <a:off x="6533325" y="4308952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67DA34AF-A711-4294-BE72-745F78901151}"/>
              </a:ext>
            </a:extLst>
          </p:cNvPr>
          <p:cNvCxnSpPr>
            <a:stCxn id="33" idx="3"/>
            <a:endCxn id="35" idx="4"/>
          </p:cNvCxnSpPr>
          <p:nvPr/>
        </p:nvCxnSpPr>
        <p:spPr>
          <a:xfrm flipV="1">
            <a:off x="6008541" y="4430209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5960B27-C2AF-4E65-BF4C-9A09D72B036E}"/>
              </a:ext>
            </a:extLst>
          </p:cNvPr>
          <p:cNvCxnSpPr>
            <a:cxnSpLocks/>
            <a:stCxn id="31" idx="0"/>
            <a:endCxn id="32" idx="1"/>
          </p:cNvCxnSpPr>
          <p:nvPr/>
        </p:nvCxnSpPr>
        <p:spPr>
          <a:xfrm rot="16200000" flipH="1" flipV="1">
            <a:off x="5699101" y="3613252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EC0CC6-7C59-4B19-9C99-0E16A5E7A4BE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958967" y="4962629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FF9716-11A0-4651-A702-DC5B8F191294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388818" y="4308951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51A782-0863-400D-BF41-0441EF60287A}"/>
              </a:ext>
            </a:extLst>
          </p:cNvPr>
          <p:cNvSpPr txBox="1"/>
          <p:nvPr/>
        </p:nvSpPr>
        <p:spPr>
          <a:xfrm>
            <a:off x="6152532" y="4841257"/>
            <a:ext cx="15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Hammerstein-Weiner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C019EB3-8D74-4626-A2A5-4FBFB2D2F9EC}"/>
              </a:ext>
            </a:extLst>
          </p:cNvPr>
          <p:cNvSpPr/>
          <p:nvPr/>
        </p:nvSpPr>
        <p:spPr>
          <a:xfrm>
            <a:off x="9002873" y="3903805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FDAB208-4EB1-49EF-903B-507B4BF9C361}"/>
              </a:ext>
            </a:extLst>
          </p:cNvPr>
          <p:cNvSpPr/>
          <p:nvPr/>
        </p:nvSpPr>
        <p:spPr>
          <a:xfrm>
            <a:off x="9211926" y="40502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43A0003-CBC1-42F0-B448-FAD137DE1BDF}"/>
              </a:ext>
            </a:extLst>
          </p:cNvPr>
          <p:cNvSpPr/>
          <p:nvPr/>
        </p:nvSpPr>
        <p:spPr>
          <a:xfrm>
            <a:off x="9203975" y="4702914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557B657-6DEF-418A-A3C2-A801170E4AD8}"/>
              </a:ext>
            </a:extLst>
          </p:cNvPr>
          <p:cNvSpPr/>
          <p:nvPr/>
        </p:nvSpPr>
        <p:spPr>
          <a:xfrm>
            <a:off x="10584252" y="40502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69DD20-16DB-4438-B05C-43051298FDB7}"/>
              </a:ext>
            </a:extLst>
          </p:cNvPr>
          <p:cNvSpPr/>
          <p:nvPr/>
        </p:nvSpPr>
        <p:spPr>
          <a:xfrm>
            <a:off x="10057081" y="4196970"/>
            <a:ext cx="270345" cy="242515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+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66AA09-AFB9-42C0-A580-7484ED3F5E9C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flipH="1" flipV="1">
            <a:off x="10189936" y="3903805"/>
            <a:ext cx="2318" cy="2931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78761F-B2F4-4413-BFFF-637330F85235}"/>
              </a:ext>
            </a:extLst>
          </p:cNvPr>
          <p:cNvCxnSpPr>
            <a:stCxn id="45" idx="3"/>
            <a:endCxn id="48" idx="2"/>
          </p:cNvCxnSpPr>
          <p:nvPr/>
        </p:nvCxnSpPr>
        <p:spPr>
          <a:xfrm flipV="1">
            <a:off x="9810593" y="4318228"/>
            <a:ext cx="246488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496A2B9-37FE-4A73-B712-77A3FD43EFC1}"/>
              </a:ext>
            </a:extLst>
          </p:cNvPr>
          <p:cNvCxnSpPr>
            <a:cxnSpLocks/>
            <a:stCxn id="48" idx="6"/>
            <a:endCxn id="47" idx="1"/>
          </p:cNvCxnSpPr>
          <p:nvPr/>
        </p:nvCxnSpPr>
        <p:spPr>
          <a:xfrm>
            <a:off x="10327426" y="4318228"/>
            <a:ext cx="256826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48367EDF-417A-4060-AD95-89AD2E21CB24}"/>
              </a:ext>
            </a:extLst>
          </p:cNvPr>
          <p:cNvCxnSpPr>
            <a:stCxn id="46" idx="3"/>
            <a:endCxn id="48" idx="4"/>
          </p:cNvCxnSpPr>
          <p:nvPr/>
        </p:nvCxnSpPr>
        <p:spPr>
          <a:xfrm flipV="1">
            <a:off x="9802642" y="4439485"/>
            <a:ext cx="389612" cy="532420"/>
          </a:xfrm>
          <a:prstGeom prst="curvedConnector2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AE2B5A58-DE9C-417A-9272-548F72ED8E5B}"/>
              </a:ext>
            </a:extLst>
          </p:cNvPr>
          <p:cNvCxnSpPr>
            <a:cxnSpLocks/>
            <a:stCxn id="44" idx="0"/>
            <a:endCxn id="45" idx="1"/>
          </p:cNvCxnSpPr>
          <p:nvPr/>
        </p:nvCxnSpPr>
        <p:spPr>
          <a:xfrm rot="16200000" flipH="1" flipV="1">
            <a:off x="9493202" y="3622528"/>
            <a:ext cx="415457" cy="978010"/>
          </a:xfrm>
          <a:prstGeom prst="curvedConnector4">
            <a:avLst>
              <a:gd name="adj1" fmla="val -55024"/>
              <a:gd name="adj2" fmla="val 144749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8B843A0-896F-410E-B3FF-16ABFABF2C44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753068" y="4971905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54AA43-52C8-4816-9AA0-96A973719DA7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11182919" y="4318227"/>
            <a:ext cx="391998" cy="103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34A9CA1-70FE-44AF-9157-627053A10DD6}"/>
              </a:ext>
            </a:extLst>
          </p:cNvPr>
          <p:cNvSpPr txBox="1"/>
          <p:nvPr/>
        </p:nvSpPr>
        <p:spPr>
          <a:xfrm>
            <a:off x="10125733" y="4756657"/>
            <a:ext cx="1319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Block-Nonlinear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78B6105-BF6C-4FE0-BE21-2C419EA175B0}"/>
              </a:ext>
            </a:extLst>
          </p:cNvPr>
          <p:cNvSpPr/>
          <p:nvPr/>
        </p:nvSpPr>
        <p:spPr>
          <a:xfrm>
            <a:off x="1552498" y="3865654"/>
            <a:ext cx="2374126" cy="1471578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FFE2D4D-D2E0-4B89-9795-CF912A32127E}"/>
              </a:ext>
            </a:extLst>
          </p:cNvPr>
          <p:cNvSpPr/>
          <p:nvPr/>
        </p:nvSpPr>
        <p:spPr>
          <a:xfrm>
            <a:off x="2081176" y="420525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xu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230D15-20D6-409B-88C0-C248E185EEB9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2679843" y="4470909"/>
            <a:ext cx="337021" cy="333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F2FE542D-D792-48B8-B6AA-44620CA4EFE4}"/>
              </a:ext>
            </a:extLst>
          </p:cNvPr>
          <p:cNvCxnSpPr>
            <a:cxnSpLocks/>
            <a:stCxn id="58" idx="0"/>
            <a:endCxn id="58" idx="1"/>
          </p:cNvCxnSpPr>
          <p:nvPr/>
        </p:nvCxnSpPr>
        <p:spPr>
          <a:xfrm rot="16200000" flipH="1" flipV="1">
            <a:off x="2096347" y="4190079"/>
            <a:ext cx="268991" cy="299334"/>
          </a:xfrm>
          <a:prstGeom prst="curvedConnector4">
            <a:avLst>
              <a:gd name="adj1" fmla="val -84984"/>
              <a:gd name="adj2" fmla="val 17637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91CCEA-C51D-4781-8E5D-F7BBBB7FC3FE}"/>
              </a:ext>
            </a:extLst>
          </p:cNvPr>
          <p:cNvCxnSpPr>
            <a:cxnSpLocks/>
          </p:cNvCxnSpPr>
          <p:nvPr/>
        </p:nvCxnSpPr>
        <p:spPr>
          <a:xfrm>
            <a:off x="1436209" y="4612423"/>
            <a:ext cx="64496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6DB91D1-234C-4535-8F82-BA19A9920C57}"/>
              </a:ext>
            </a:extLst>
          </p:cNvPr>
          <p:cNvCxnSpPr>
            <a:cxnSpLocks/>
          </p:cNvCxnSpPr>
          <p:nvPr/>
        </p:nvCxnSpPr>
        <p:spPr>
          <a:xfrm flipV="1">
            <a:off x="3615531" y="4466009"/>
            <a:ext cx="523591" cy="490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3D6C553-54F4-4846-82BE-DC0F3C6933F5}"/>
              </a:ext>
            </a:extLst>
          </p:cNvPr>
          <p:cNvSpPr txBox="1"/>
          <p:nvPr/>
        </p:nvSpPr>
        <p:spPr>
          <a:xfrm>
            <a:off x="1991471" y="4894322"/>
            <a:ext cx="1878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Unstructured</a:t>
            </a:r>
            <a:endParaRPr lang="en-US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2454B87-0C9B-4996-9924-33BA6AAA3C8B}"/>
              </a:ext>
            </a:extLst>
          </p:cNvPr>
          <p:cNvSpPr/>
          <p:nvPr/>
        </p:nvSpPr>
        <p:spPr>
          <a:xfrm>
            <a:off x="9176273" y="5668426"/>
            <a:ext cx="379409" cy="281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138AF16-21C0-45DB-9958-A622F67C73BF}"/>
              </a:ext>
            </a:extLst>
          </p:cNvPr>
          <p:cNvSpPr/>
          <p:nvPr/>
        </p:nvSpPr>
        <p:spPr>
          <a:xfrm>
            <a:off x="9176273" y="6096465"/>
            <a:ext cx="379409" cy="2834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75FADB-2C52-401B-9DA9-C16D31052CE2}"/>
              </a:ext>
            </a:extLst>
          </p:cNvPr>
          <p:cNvSpPr txBox="1"/>
          <p:nvPr/>
        </p:nvSpPr>
        <p:spPr>
          <a:xfrm>
            <a:off x="9575032" y="5624547"/>
            <a:ext cx="159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map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5E5181-87F7-43A2-900E-78530FD26B5D}"/>
              </a:ext>
            </a:extLst>
          </p:cNvPr>
          <p:cNvSpPr txBox="1"/>
          <p:nvPr/>
        </p:nvSpPr>
        <p:spPr>
          <a:xfrm>
            <a:off x="9576950" y="6044529"/>
            <a:ext cx="176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map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2FFAABC-D04F-46B8-B0E3-B7579FCE4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5" t="29255" r="33363" b="62222"/>
          <a:stretch/>
        </p:blipFill>
        <p:spPr>
          <a:xfrm>
            <a:off x="1356968" y="5675659"/>
            <a:ext cx="2807588" cy="78542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88F3C5-3227-4B1A-8252-64ED1240C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5" t="74038" r="33363" b="17252"/>
          <a:stretch/>
        </p:blipFill>
        <p:spPr>
          <a:xfrm>
            <a:off x="4950161" y="5666066"/>
            <a:ext cx="2729011" cy="78025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64A86D40-0B20-4C67-A0DB-9445BBA40A22}"/>
              </a:ext>
            </a:extLst>
          </p:cNvPr>
          <p:cNvSpPr/>
          <p:nvPr/>
        </p:nvSpPr>
        <p:spPr>
          <a:xfrm>
            <a:off x="3802245" y="202871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D8F1B2-FC00-4107-BC96-BD869CAEF582}"/>
              </a:ext>
            </a:extLst>
          </p:cNvPr>
          <p:cNvSpPr/>
          <p:nvPr/>
        </p:nvSpPr>
        <p:spPr>
          <a:xfrm>
            <a:off x="633987" y="2047954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E1AA86-EFF6-4B75-9797-28A7EC27F370}"/>
              </a:ext>
            </a:extLst>
          </p:cNvPr>
          <p:cNvSpPr/>
          <p:nvPr/>
        </p:nvSpPr>
        <p:spPr>
          <a:xfrm>
            <a:off x="1239431" y="150766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7C0329-6430-44C2-92ED-D6345660887F}"/>
              </a:ext>
            </a:extLst>
          </p:cNvPr>
          <p:cNvSpPr/>
          <p:nvPr/>
        </p:nvSpPr>
        <p:spPr>
          <a:xfrm>
            <a:off x="648895" y="2709596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5A158D7-9DD6-4E21-9E92-F75F1AA64F52}"/>
              </a:ext>
            </a:extLst>
          </p:cNvPr>
          <p:cNvCxnSpPr>
            <a:cxnSpLocks/>
          </p:cNvCxnSpPr>
          <p:nvPr/>
        </p:nvCxnSpPr>
        <p:spPr>
          <a:xfrm>
            <a:off x="1203632" y="2934514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EBBF8E0-657D-47F3-8DF6-B7A10621BD82}"/>
              </a:ext>
            </a:extLst>
          </p:cNvPr>
          <p:cNvSpPr/>
          <p:nvPr/>
        </p:nvSpPr>
        <p:spPr>
          <a:xfrm>
            <a:off x="884205" y="4385400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u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6BC13BD-3D34-48C4-81D2-E4E1474B93DD}"/>
              </a:ext>
            </a:extLst>
          </p:cNvPr>
          <p:cNvSpPr/>
          <p:nvPr/>
        </p:nvSpPr>
        <p:spPr>
          <a:xfrm>
            <a:off x="1649053" y="3895479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t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427D21-A122-4605-9BAF-1873E503852F}"/>
              </a:ext>
            </a:extLst>
          </p:cNvPr>
          <p:cNvSpPr/>
          <p:nvPr/>
        </p:nvSpPr>
        <p:spPr>
          <a:xfrm>
            <a:off x="2433052" y="4089717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3B1EB3C-83E3-42E9-BF45-A576969E67CA}"/>
              </a:ext>
            </a:extLst>
          </p:cNvPr>
          <p:cNvSpPr/>
          <p:nvPr/>
        </p:nvSpPr>
        <p:spPr>
          <a:xfrm>
            <a:off x="2453511" y="1858769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C7BD81A-62FE-4684-A91B-32E9F87D2870}"/>
              </a:ext>
            </a:extLst>
          </p:cNvPr>
          <p:cNvSpPr/>
          <p:nvPr/>
        </p:nvSpPr>
        <p:spPr>
          <a:xfrm>
            <a:off x="3726714" y="4112458"/>
            <a:ext cx="804675" cy="3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t+1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E4074FC-F1FF-4743-9BCE-745ED5CE2C6F}"/>
              </a:ext>
            </a:extLst>
          </p:cNvPr>
          <p:cNvSpPr/>
          <p:nvPr/>
        </p:nvSpPr>
        <p:spPr>
          <a:xfrm>
            <a:off x="3020730" y="4221871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28AE785-5089-40CC-BBFA-5B1039A2E0DB}"/>
              </a:ext>
            </a:extLst>
          </p:cNvPr>
          <p:cNvSpPr/>
          <p:nvPr/>
        </p:nvSpPr>
        <p:spPr>
          <a:xfrm>
            <a:off x="8993332" y="1876498"/>
            <a:ext cx="2374126" cy="1513689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8F300C1-685E-4148-86F5-C7668111CFD2}"/>
              </a:ext>
            </a:extLst>
          </p:cNvPr>
          <p:cNvSpPr/>
          <p:nvPr/>
        </p:nvSpPr>
        <p:spPr>
          <a:xfrm>
            <a:off x="9848325" y="2032797"/>
            <a:ext cx="598667" cy="53798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x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8EC10C3F-0900-4468-A733-F55EB75EBBBA}"/>
              </a:ext>
            </a:extLst>
          </p:cNvPr>
          <p:cNvSpPr/>
          <p:nvPr/>
        </p:nvSpPr>
        <p:spPr>
          <a:xfrm>
            <a:off x="9064028" y="2029196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>
                <a:solidFill>
                  <a:schemeClr val="accent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B02A53C-CC0F-4C11-812D-2F649A6FCCD7}"/>
              </a:ext>
            </a:extLst>
          </p:cNvPr>
          <p:cNvSpPr/>
          <p:nvPr/>
        </p:nvSpPr>
        <p:spPr>
          <a:xfrm>
            <a:off x="10632623" y="2032797"/>
            <a:ext cx="598667" cy="53798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24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endParaRPr lang="en-US" sz="24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62CA525-C709-4AA2-8251-4856B1439C8F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>
            <a:off x="10446992" y="2301788"/>
            <a:ext cx="185631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8D004FAE-277F-49C7-8C75-477E0743F69D}"/>
              </a:ext>
            </a:extLst>
          </p:cNvPr>
          <p:cNvCxnSpPr>
            <a:cxnSpLocks/>
            <a:stCxn id="82" idx="0"/>
          </p:cNvCxnSpPr>
          <p:nvPr/>
        </p:nvCxnSpPr>
        <p:spPr>
          <a:xfrm rot="16200000" flipH="1" flipV="1">
            <a:off x="10020883" y="1916629"/>
            <a:ext cx="10608" cy="242944"/>
          </a:xfrm>
          <a:prstGeom prst="curvedConnector4">
            <a:avLst>
              <a:gd name="adj1" fmla="val -3452753"/>
              <a:gd name="adj2" fmla="val 166606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47D991-F098-4D15-B691-4F57A70E49AB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8613121" y="2298187"/>
            <a:ext cx="450907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63E95A2-568E-4733-AEFE-081B0212628A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11231290" y="2300754"/>
            <a:ext cx="341177" cy="1034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00D466A-29A2-4D25-9F48-219FDBE3AF60}"/>
              </a:ext>
            </a:extLst>
          </p:cNvPr>
          <p:cNvSpPr txBox="1"/>
          <p:nvPr/>
        </p:nvSpPr>
        <p:spPr>
          <a:xfrm>
            <a:off x="9679400" y="3053009"/>
            <a:ext cx="1531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Koopman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CEF4F9-65D1-499B-90D2-E75A73646A5C}"/>
              </a:ext>
            </a:extLst>
          </p:cNvPr>
          <p:cNvCxnSpPr>
            <a:cxnSpLocks/>
            <a:stCxn id="83" idx="3"/>
            <a:endCxn id="82" idx="1"/>
          </p:cNvCxnSpPr>
          <p:nvPr/>
        </p:nvCxnSpPr>
        <p:spPr>
          <a:xfrm>
            <a:off x="9662695" y="2298187"/>
            <a:ext cx="185630" cy="360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2BDEE6A-D3E9-4F00-81BD-D87A13ECC4B8}"/>
              </a:ext>
            </a:extLst>
          </p:cNvPr>
          <p:cNvSpPr txBox="1"/>
          <p:nvPr/>
        </p:nvSpPr>
        <p:spPr>
          <a:xfrm>
            <a:off x="9375778" y="2658683"/>
            <a:ext cx="15561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1800" i="1" baseline="-25000" dirty="0">
                <a:solidFill>
                  <a:schemeClr val="accent1">
                    <a:lumMod val="50000"/>
                  </a:schemeClr>
                </a:solidFill>
              </a:rPr>
              <a:t>u 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accent1">
                    <a:lumMod val="50000"/>
                  </a:schemeClr>
                </a:solidFill>
              </a:rPr>
              <a:t>f</a:t>
            </a:r>
            <a:r>
              <a:rPr lang="en-US" sz="1800" i="1" baseline="-25000" dirty="0" err="1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en-US" i="1" baseline="-25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</a:rPr>
              <a:t>=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800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B9838-D98D-43ED-B21C-07B5EAF1D533}"/>
              </a:ext>
            </a:extLst>
          </p:cNvPr>
          <p:cNvGrpSpPr/>
          <p:nvPr/>
        </p:nvGrpSpPr>
        <p:grpSpPr>
          <a:xfrm>
            <a:off x="1915297" y="3493115"/>
            <a:ext cx="9015172" cy="3386669"/>
            <a:chOff x="2298357" y="4276339"/>
            <a:chExt cx="10818206" cy="4064003"/>
          </a:xfrm>
        </p:grpSpPr>
        <p:pic>
          <p:nvPicPr>
            <p:cNvPr id="9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0DCC97DE-82D6-4A2A-966A-2604E19AE6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864547" y="4371975"/>
              <a:ext cx="5143500" cy="3857625"/>
            </a:xfrm>
            <a:prstGeom prst="rect">
              <a:avLst/>
            </a:prstGeom>
          </p:spPr>
        </p:pic>
        <p:pic>
          <p:nvPicPr>
            <p:cNvPr id="10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C2DCD73B-EEE8-49FD-9390-675253E58E5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9879E-25A9-4C41-9F98-3DDC36EDF1A0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150D8-B14E-4E3E-B578-5E5FC612B0EC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anchor="b"/>
          <a:lstStyle/>
          <a:p>
            <a:r>
              <a:rPr lang="en-US" sz="2800" dirty="0"/>
              <a:t>Bottom-Up Approach:</a:t>
            </a:r>
            <a:br>
              <a:rPr lang="en-US" sz="2800" dirty="0"/>
            </a:br>
            <a:r>
              <a:rPr lang="en-US" sz="2800" dirty="0"/>
              <a:t>Structured Linear Maps (</a:t>
            </a:r>
            <a:r>
              <a:rPr lang="en-US" sz="2800" dirty="0" err="1"/>
              <a:t>SLiM</a:t>
            </a:r>
            <a:r>
              <a:rPr lang="en-US" sz="2800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5112670" cy="4572001"/>
          </a:xfrm>
        </p:spPr>
        <p:txBody>
          <a:bodyPr/>
          <a:lstStyle/>
          <a:p>
            <a:r>
              <a:rPr lang="en-US" sz="2000" dirty="0"/>
              <a:t>Factorizations and regularizations of linear maps with predetermined structure</a:t>
            </a:r>
          </a:p>
          <a:p>
            <a:r>
              <a:rPr lang="en-US" sz="2000" dirty="0"/>
              <a:t>Can be used to enforce sparsity or spectral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738F-455C-442F-B6FB-DAB50F6F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2829" y="1534256"/>
            <a:ext cx="4636498" cy="1861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F709B-3005-48AB-94FF-DE5506A7A315}"/>
              </a:ext>
            </a:extLst>
          </p:cNvPr>
          <p:cNvSpPr txBox="1"/>
          <p:nvPr/>
        </p:nvSpPr>
        <p:spPr>
          <a:xfrm>
            <a:off x="3453510" y="3660366"/>
            <a:ext cx="13195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Spectral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CCEEE-61EF-4AA2-951A-FEFFFF715F71}"/>
              </a:ext>
            </a:extLst>
          </p:cNvPr>
          <p:cNvSpPr txBox="1"/>
          <p:nvPr/>
        </p:nvSpPr>
        <p:spPr>
          <a:xfrm>
            <a:off x="7675164" y="3660366"/>
            <a:ext cx="21130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Perron-</a:t>
            </a:r>
            <a:r>
              <a:rPr lang="en-US" sz="1500" dirty="0" err="1"/>
              <a:t>Frobenius</a:t>
            </a:r>
            <a:r>
              <a:rPr lang="en-US" sz="1500" dirty="0"/>
              <a:t>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63334-C517-43B2-BABB-30357D4FF037}"/>
              </a:ext>
            </a:extLst>
          </p:cNvPr>
          <p:cNvSpPr/>
          <p:nvPr/>
        </p:nvSpPr>
        <p:spPr>
          <a:xfrm>
            <a:off x="985197" y="3165980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0948" lvl="1" indent="-189963"/>
            <a:r>
              <a:rPr lang="en-US" dirty="0">
                <a:hlinkClick r:id="rId10"/>
              </a:rPr>
              <a:t>https://github.com/pnnl/slim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D0962-7124-5048-BE07-71B38197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3E97F-DF37-2E4B-8769-9B569B5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Thermal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E1DB0-0EA7-B244-89A8-1BBD6932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59" y="1601226"/>
            <a:ext cx="7602741" cy="43973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6C2D57-F0B8-4C74-BF09-43FD038C4E56}"/>
              </a:ext>
            </a:extLst>
          </p:cNvPr>
          <p:cNvSpPr/>
          <p:nvPr/>
        </p:nvSpPr>
        <p:spPr>
          <a:xfrm>
            <a:off x="1074254" y="6200030"/>
            <a:ext cx="103545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Ján Drgona, et al., </a:t>
            </a:r>
            <a:r>
              <a:rPr lang="en-US" sz="1200" b="1" dirty="0"/>
              <a:t>Physics-constrained deep learning of multi-zone building thermal dynamics</a:t>
            </a:r>
            <a:r>
              <a:rPr lang="en-US" sz="1200" dirty="0"/>
              <a:t>, Energy and Buildings, 2021</a:t>
            </a:r>
          </a:p>
        </p:txBody>
      </p:sp>
    </p:spTree>
    <p:extLst>
      <p:ext uri="{BB962C8B-B14F-4D97-AF65-F5344CB8AC3E}">
        <p14:creationId xmlns:p14="http://schemas.microsoft.com/office/powerpoint/2010/main" val="10886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C355F-F0F4-3342-A02D-546DDBC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2553D-F5F4-0845-A326-C752AAB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849" y="225778"/>
            <a:ext cx="9284675" cy="674768"/>
          </a:xfrm>
        </p:spPr>
        <p:txBody>
          <a:bodyPr/>
          <a:lstStyle/>
          <a:p>
            <a:r>
              <a:rPr lang="en-US" dirty="0"/>
              <a:t>Open-loop Trajectories of Linear Model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6F7C28E-D4B7-4902-92A9-C892CA01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03" y="983998"/>
            <a:ext cx="8538305" cy="55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1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C355F-F0F4-3342-A02D-546DDBC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2553D-F5F4-0845-A326-C752AAB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849" y="225778"/>
            <a:ext cx="9284675" cy="688623"/>
          </a:xfrm>
        </p:spPr>
        <p:txBody>
          <a:bodyPr/>
          <a:lstStyle/>
          <a:p>
            <a:r>
              <a:rPr lang="en-US" dirty="0"/>
              <a:t>Open-loop Trajectories of </a:t>
            </a:r>
            <a:r>
              <a:rPr lang="en-US"/>
              <a:t>Neural Model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986E3C8-3981-4646-B4A1-7A6CC66DD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849" y="1031933"/>
            <a:ext cx="8486138" cy="55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0BDE0-88C0-4F65-B27B-993CCB2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8877F-DABF-4993-B52F-A7316E0D4D6D}"/>
              </a:ext>
            </a:extLst>
          </p:cNvPr>
          <p:cNvSpPr/>
          <p:nvPr/>
        </p:nvSpPr>
        <p:spPr>
          <a:xfrm>
            <a:off x="1081501" y="5601132"/>
            <a:ext cx="104329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2021,</a:t>
            </a:r>
            <a:endParaRPr lang="en-US" sz="1200" b="1" dirty="0"/>
          </a:p>
          <a:p>
            <a:r>
              <a:rPr lang="en-US" sz="1200" dirty="0">
                <a:hlinkClick r:id="rId3"/>
              </a:rPr>
              <a:t>https://arxiv.org/abs/2004.11184</a:t>
            </a:r>
            <a:r>
              <a:rPr lang="en-US" sz="1200" dirty="0"/>
              <a:t> </a:t>
            </a:r>
          </a:p>
          <a:p>
            <a:r>
              <a:rPr lang="en-US" sz="1200" dirty="0"/>
              <a:t>Jan Drgona, et al., </a:t>
            </a:r>
            <a:r>
              <a:rPr lang="en-US" sz="1200" b="1" dirty="0"/>
              <a:t>Differentiable Predictive Control: An MPC Alternative for Unknown Nonlinear Systems using Constrained Deep Learning</a:t>
            </a:r>
            <a:r>
              <a:rPr lang="en-US" sz="1200" dirty="0"/>
              <a:t>, Journal of Process Control, 2022,</a:t>
            </a:r>
            <a:r>
              <a:rPr lang="en-US" sz="1200" b="1" dirty="0"/>
              <a:t> </a:t>
            </a:r>
            <a:r>
              <a:rPr lang="en-US" sz="1200" dirty="0">
                <a:hlinkClick r:id="rId4"/>
              </a:rPr>
              <a:t>https://arxiv.org/abs/2011.03699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7F4861-02C0-48B2-8744-C537E7167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293" y="2521186"/>
            <a:ext cx="7811784" cy="2844917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3190F8C-622E-2B4E-B845-D3ACCA54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756" y="423605"/>
            <a:ext cx="9144000" cy="859495"/>
          </a:xfrm>
        </p:spPr>
        <p:txBody>
          <a:bodyPr lIns="0" anchor="b"/>
          <a:lstStyle/>
          <a:p>
            <a:r>
              <a:rPr lang="en-US" sz="2800" dirty="0"/>
              <a:t>Differentiable Predictive 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5C675C-E444-5D49-B14B-FFD316919928}"/>
              </a:ext>
            </a:extLst>
          </p:cNvPr>
          <p:cNvSpPr/>
          <p:nvPr/>
        </p:nvSpPr>
        <p:spPr>
          <a:xfrm>
            <a:off x="1091203" y="1822275"/>
            <a:ext cx="10759553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Constrained Model-based Policy Optimization for Parametric Optimal Control</a:t>
            </a:r>
          </a:p>
        </p:txBody>
      </p:sp>
    </p:spTree>
    <p:extLst>
      <p:ext uri="{BB962C8B-B14F-4D97-AF65-F5344CB8AC3E}">
        <p14:creationId xmlns:p14="http://schemas.microsoft.com/office/powerpoint/2010/main" val="251680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br>
              <a:rPr lang="en-US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sz="2800" dirty="0"/>
              <a:t>Learning to Stabilize Unstable System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01"/>
          <a:stretch/>
        </p:blipFill>
        <p:spPr>
          <a:xfrm>
            <a:off x="1889632" y="1404429"/>
            <a:ext cx="4723688" cy="14282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954450" y="1511955"/>
            <a:ext cx="162095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setup:</a:t>
            </a:r>
            <a:endParaRPr lang="en-US" sz="1500" dirty="0"/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8" y="4433892"/>
            <a:ext cx="4618176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58" y="1252148"/>
            <a:ext cx="4383318" cy="3287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89" t="7155"/>
          <a:stretch/>
        </p:blipFill>
        <p:spPr>
          <a:xfrm>
            <a:off x="7109537" y="4506869"/>
            <a:ext cx="2293312" cy="2112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F22F9-2595-4D03-A095-8F06FAEF3FE2}"/>
              </a:ext>
            </a:extLst>
          </p:cNvPr>
          <p:cNvSpPr txBox="1"/>
          <p:nvPr/>
        </p:nvSpPr>
        <p:spPr>
          <a:xfrm>
            <a:off x="915669" y="6067468"/>
            <a:ext cx="5788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7"/>
              </a:rPr>
              <a:t>https://arxiv.org/abs/2004.11184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9D12D3C-A15B-4052-A08A-2DBD8B58F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708" y="3645157"/>
            <a:ext cx="3475080" cy="2401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41696-F822-44F9-9219-D711F8BB6D2F}"/>
              </a:ext>
            </a:extLst>
          </p:cNvPr>
          <p:cNvSpPr/>
          <p:nvPr/>
        </p:nvSpPr>
        <p:spPr>
          <a:xfrm>
            <a:off x="960592" y="3789711"/>
            <a:ext cx="181011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formulation: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B2187-E482-4B51-BFC7-6D9D58FC6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043" y="2940178"/>
            <a:ext cx="3574471" cy="3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5" y="1667182"/>
            <a:ext cx="8368579" cy="4794906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C1D44E7-8693-37E0-0055-4E7CC74D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42" y="1503553"/>
            <a:ext cx="3475080" cy="2401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1022742" y="4790748"/>
            <a:ext cx="6267359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3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Differentiate the computational graph to train the policies using state-of-the-art deep learning practice.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11" y="5496906"/>
            <a:ext cx="4780868" cy="10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/>
          <a:lstStyle/>
          <a:p>
            <a:r>
              <a:rPr lang="en-US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976520" y="5865979"/>
            <a:ext cx="5862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2325"/>
            <a:ext cx="6092686" cy="456951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369939"/>
            <a:ext cx="6026150" cy="4519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CC7E65-A4A1-40B0-93CE-CCF28F5F1E24}"/>
              </a:ext>
            </a:extLst>
          </p:cNvPr>
          <p:cNvSpPr txBox="1"/>
          <p:nvPr/>
        </p:nvSpPr>
        <p:spPr>
          <a:xfrm>
            <a:off x="6906867" y="5880065"/>
            <a:ext cx="5132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b="1" dirty="0"/>
              <a:t>Learning Constrained Adaptive Differentiable Predictive Control Policies With Guarantees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https://arxiv.org/abs/2004.11184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dirty="0"/>
              <a:t>Challenge 1: Systems Modeling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1" y="1714500"/>
            <a:ext cx="6291470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Objectives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Domain-agnostic software and algorithmic framework</a:t>
            </a:r>
          </a:p>
          <a:p>
            <a:pPr lvl="1"/>
            <a:r>
              <a:rPr lang="en-US" sz="1600" dirty="0"/>
              <a:t>Scientific computing enhanced by data science</a:t>
            </a:r>
          </a:p>
          <a:p>
            <a:pPr lvl="1"/>
            <a:r>
              <a:rPr lang="en-US" sz="1600" dirty="0"/>
              <a:t>Algorithmic speedups enhanced with HPC</a:t>
            </a:r>
          </a:p>
          <a:p>
            <a:r>
              <a:rPr lang="en-US" sz="1800" b="1" dirty="0"/>
              <a:t>Applications</a:t>
            </a:r>
            <a:r>
              <a:rPr lang="en-US" sz="1800" dirty="0"/>
              <a:t>: Optimization, modeling and control of dynamical systems (ODE, PDE, DAE, Hybrid systems)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323" y="1689688"/>
            <a:ext cx="3349591" cy="212990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124084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5975328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90" t="281" r="7578" b="56293"/>
          <a:stretch/>
        </p:blipFill>
        <p:spPr>
          <a:xfrm>
            <a:off x="7918261" y="4215830"/>
            <a:ext cx="4121338" cy="15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088065" cy="1092483"/>
          </a:xfrm>
        </p:spPr>
        <p:txBody>
          <a:bodyPr/>
          <a:lstStyle/>
          <a:p>
            <a:r>
              <a:rPr lang="en-US" sz="2600"/>
              <a:t>Stochastic Differentiable Predictive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BCD59-C906-4EEF-84E3-34A50C620A4D}"/>
              </a:ext>
            </a:extLst>
          </p:cNvPr>
          <p:cNvSpPr txBox="1"/>
          <p:nvPr/>
        </p:nvSpPr>
        <p:spPr>
          <a:xfrm>
            <a:off x="6539951" y="5841415"/>
            <a:ext cx="5461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1200" dirty="0"/>
              <a:t>Jan Drgona, Sayak Mukherjee, Aaron Tuor, Mahantesh Halappanavar, Draguna Vrabie</a:t>
            </a:r>
            <a:r>
              <a:rPr lang="en-US" sz="1200" b="1" dirty="0"/>
              <a:t>, Learning Stochastic Parametric Differentiable Predictive Control Policies</a:t>
            </a:r>
            <a:r>
              <a:rPr lang="en-US" sz="1200" dirty="0"/>
              <a:t>, arXiv:2203.01447, to appear at IFAC ROCOND 2022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6E229EFB-CCDD-49FB-ABEA-4CF6230B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65" y="1485373"/>
            <a:ext cx="4044448" cy="2427688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8F87494E-0036-4F27-82FD-D0270DA0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059" y="1883097"/>
            <a:ext cx="5293413" cy="3889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D76B4E-2091-442E-8DD0-0BB447B1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46"/>
          <a:stretch/>
        </p:blipFill>
        <p:spPr>
          <a:xfrm>
            <a:off x="2243201" y="3940863"/>
            <a:ext cx="3486075" cy="26987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0BAB68-18E8-4BEC-B9A8-7E0725F29B55}"/>
              </a:ext>
            </a:extLst>
          </p:cNvPr>
          <p:cNvSpPr/>
          <p:nvPr/>
        </p:nvSpPr>
        <p:spPr>
          <a:xfrm>
            <a:off x="889953" y="2470044"/>
            <a:ext cx="1241045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Stochastic</a:t>
            </a:r>
          </a:p>
          <a:p>
            <a:r>
              <a:rPr lang="en-US" sz="1667"/>
              <a:t>formulation</a:t>
            </a:r>
            <a:endParaRPr lang="en-US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234E4-1C9D-411E-A1FC-7C600FE54906}"/>
              </a:ext>
            </a:extLst>
          </p:cNvPr>
          <p:cNvSpPr/>
          <p:nvPr/>
        </p:nvSpPr>
        <p:spPr>
          <a:xfrm>
            <a:off x="856932" y="4924235"/>
            <a:ext cx="1455848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/>
              <a:t>Robustness </a:t>
            </a:r>
          </a:p>
          <a:p>
            <a:r>
              <a:rPr lang="en-US" sz="1667"/>
              <a:t>to state noise</a:t>
            </a:r>
            <a:endParaRPr lang="en-US" sz="1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9045B6-273A-418C-8D58-F5DB9114DD05}"/>
              </a:ext>
            </a:extLst>
          </p:cNvPr>
          <p:cNvSpPr/>
          <p:nvPr/>
        </p:nvSpPr>
        <p:spPr>
          <a:xfrm>
            <a:off x="7728903" y="1571205"/>
            <a:ext cx="3125201" cy="349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70"/>
              <a:t>Stochastic obstacle avoidance</a:t>
            </a:r>
          </a:p>
        </p:txBody>
      </p:sp>
      <p:sp>
        <p:nvSpPr>
          <p:cNvPr id="12" name="Speech Bubble: Rectangle with Corners Rounded 8">
            <a:extLst>
              <a:ext uri="{FF2B5EF4-FFF2-40B4-BE49-F238E27FC236}">
                <a16:creationId xmlns:a16="http://schemas.microsoft.com/office/drawing/2014/main" id="{6EC7F2B0-3142-1298-171A-289654A87D19}"/>
              </a:ext>
            </a:extLst>
          </p:cNvPr>
          <p:cNvSpPr/>
          <p:nvPr/>
        </p:nvSpPr>
        <p:spPr>
          <a:xfrm>
            <a:off x="4884760" y="2634232"/>
            <a:ext cx="1565735" cy="364404"/>
          </a:xfrm>
          <a:prstGeom prst="wedgeRoundRectCallout">
            <a:avLst>
              <a:gd name="adj1" fmla="val -49325"/>
              <a:gd name="adj2" fmla="val 739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6" name="Speech Bubble: Rectangle with Corners Rounded 10">
            <a:extLst>
              <a:ext uri="{FF2B5EF4-FFF2-40B4-BE49-F238E27FC236}">
                <a16:creationId xmlns:a16="http://schemas.microsoft.com/office/drawing/2014/main" id="{902A4D4E-EC35-0DCC-95B6-1C1E5E363CF2}"/>
              </a:ext>
            </a:extLst>
          </p:cNvPr>
          <p:cNvSpPr/>
          <p:nvPr/>
        </p:nvSpPr>
        <p:spPr>
          <a:xfrm>
            <a:off x="5038977" y="3548657"/>
            <a:ext cx="1565736" cy="364404"/>
          </a:xfrm>
          <a:prstGeom prst="wedgeRoundRectCallout">
            <a:avLst>
              <a:gd name="adj1" fmla="val -56514"/>
              <a:gd name="adj2" fmla="val -900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/>
                </a:solidFill>
              </a:rPr>
              <a:t>Uncertainties</a:t>
            </a:r>
          </a:p>
        </p:txBody>
      </p:sp>
    </p:spTree>
    <p:extLst>
      <p:ext uri="{BB962C8B-B14F-4D97-AF65-F5344CB8AC3E}">
        <p14:creationId xmlns:p14="http://schemas.microsoft.com/office/powerpoint/2010/main" val="13087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307505"/>
            <a:ext cx="6839778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6181534"/>
            <a:ext cx="4225785" cy="5909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Aaron Tuor, Elliott Skomski, Soumya Vasisht, Draguna Vrabie, </a:t>
            </a:r>
            <a:r>
              <a:rPr lang="en-US" sz="1200" b="1" dirty="0"/>
              <a:t>Deep Learning Explicit Differentiable Predictive Control Laws for Buildings</a:t>
            </a:r>
            <a:r>
              <a:rPr lang="en-US" sz="12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Domain-aware constraints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906220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Minimal loss in solution 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899698" y="5922434"/>
            <a:ext cx="709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 King, </a:t>
            </a:r>
            <a:r>
              <a:rPr lang="en-US" sz="1200" dirty="0">
                <a:cs typeface="Arial"/>
              </a:rPr>
              <a:t>Ján Drgoňa, </a:t>
            </a:r>
            <a:r>
              <a:rPr lang="en-US" sz="1200" dirty="0"/>
              <a:t>Aaron Tuor, Shrirang Abhyankar, Craig Bakker, Arnab Bhattacharya, Draguna Vrabie, </a:t>
            </a:r>
            <a:r>
              <a:rPr lang="en-US" sz="1200" b="1" dirty="0"/>
              <a:t>Koopman-based Differentiable Predictive Control for the Dynamics-Aware Economic Dispatch Problem</a:t>
            </a:r>
            <a:r>
              <a:rPr lang="en-US" sz="1200" dirty="0"/>
              <a:t>, The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Embedded Implementation of DPC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2" y="1611480"/>
            <a:ext cx="2572198" cy="3395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1"/>
            <a:ext cx="5370903" cy="37437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954B51-E337-419F-A04D-8297EA604D93}"/>
              </a:ext>
            </a:extLst>
          </p:cNvPr>
          <p:cNvSpPr txBox="1">
            <a:spLocks/>
          </p:cNvSpPr>
          <p:nvPr/>
        </p:nvSpPr>
        <p:spPr>
          <a:xfrm>
            <a:off x="6373681" y="5190172"/>
            <a:ext cx="5437319" cy="855733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1333" dirty="0"/>
              <a:t>Performance comparison: reference (red dashed), position controlled with PI controller (green), explicit model predictive control (purple), constrained differentiable predictive control (blue) and constraints (black-dashed). Bottom figures show the fan speed controls</a:t>
            </a:r>
          </a:p>
          <a:p>
            <a:pPr>
              <a:lnSpc>
                <a:spcPct val="110000"/>
              </a:lnSpc>
            </a:pPr>
            <a:r>
              <a:rPr lang="en-US" sz="1333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789091"/>
            <a:ext cx="5354642" cy="7571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/>
              <a:t>Jan Drgona, Karol </a:t>
            </a:r>
            <a:r>
              <a:rPr lang="en-US" sz="1200" dirty="0" err="1"/>
              <a:t>Kis</a:t>
            </a:r>
            <a:r>
              <a:rPr lang="en-US" sz="1200" dirty="0"/>
              <a:t>, Aaron Tuor, Draguna Vrabie, Martin Klauco, </a:t>
            </a:r>
            <a:r>
              <a:rPr lang="en-US" sz="1200" b="1" dirty="0"/>
              <a:t>Differentiable Predictive Control: An MPC Alternative for Unknown Nonlinear Systems using Constrained Deep Learning</a:t>
            </a:r>
            <a:r>
              <a:rPr lang="en-US" sz="1200" dirty="0"/>
              <a:t>; Journal of Process Control, 2022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77746" y="1524370"/>
            <a:ext cx="5726813" cy="4215478"/>
          </a:xfrm>
        </p:spPr>
        <p:txBody>
          <a:bodyPr vert="horz" lIns="76200" tIns="38100" rIns="76200" bIns="38100" rtlCol="0" anchor="t">
            <a:normAutofit fontScale="92500" lnSpcReduction="10000"/>
          </a:bodyPr>
          <a:lstStyle/>
          <a:p>
            <a:r>
              <a:rPr lang="en-US" sz="2000" b="1" dirty="0" err="1">
                <a:latin typeface="Arial"/>
                <a:cs typeface="Arial"/>
              </a:rPr>
              <a:t>SciML</a:t>
            </a:r>
            <a:r>
              <a:rPr lang="en-US" sz="2000" b="1" dirty="0">
                <a:latin typeface="Arial"/>
                <a:cs typeface="Arial"/>
              </a:rPr>
              <a:t> Methods</a:t>
            </a:r>
          </a:p>
          <a:p>
            <a:pPr lvl="1"/>
            <a:r>
              <a:rPr lang="en-US" sz="1800" dirty="0"/>
              <a:t>Differentiable programming</a:t>
            </a:r>
          </a:p>
          <a:p>
            <a:pPr lvl="1"/>
            <a:r>
              <a:rPr lang="en-US" sz="1800" dirty="0"/>
              <a:t>Parametric programming</a:t>
            </a:r>
          </a:p>
          <a:p>
            <a:pPr lvl="1"/>
            <a:r>
              <a:rPr lang="en-US" sz="1800" dirty="0"/>
              <a:t>Constrained optimization</a:t>
            </a:r>
          </a:p>
          <a:p>
            <a:pPr lvl="1"/>
            <a:r>
              <a:rPr lang="en-US" sz="1800" dirty="0"/>
              <a:t>Dynamical modeling and control</a:t>
            </a:r>
          </a:p>
          <a:p>
            <a:r>
              <a:rPr lang="en-US" sz="2000" b="1" dirty="0">
                <a:latin typeface="Arial"/>
                <a:cs typeface="Arial"/>
              </a:rPr>
              <a:t>Ongoing work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Constrained optimization solvers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Graph neural networks (GNNs)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Uncertainty Quantification (UQ)</a:t>
            </a:r>
          </a:p>
          <a:p>
            <a:r>
              <a:rPr lang="en-US" sz="2000" b="1" dirty="0">
                <a:latin typeface="Arial"/>
                <a:cs typeface="Arial"/>
              </a:rPr>
              <a:t>Long-Term Vision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800" dirty="0">
                <a:latin typeface="Arial"/>
                <a:cs typeface="Arial"/>
              </a:rPr>
              <a:t>Causal discovery, dynamical coupling, sensitivity, structure, and stability analysis, machine reasoning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Solving large-scale parametric constrained optimization problems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E514898-59AA-4BFE-AC19-2F8049A0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805" y="427166"/>
            <a:ext cx="5657473" cy="6084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B260D-74A8-4554-B6A6-450FB78BF67E}"/>
              </a:ext>
            </a:extLst>
          </p:cNvPr>
          <p:cNvSpPr txBox="1"/>
          <p:nvPr/>
        </p:nvSpPr>
        <p:spPr>
          <a:xfrm>
            <a:off x="612057" y="5849828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 dirty="0">
                <a:latin typeface="Arial"/>
                <a:cs typeface="Arial"/>
                <a:hlinkClick r:id="rId4"/>
              </a:rPr>
              <a:t>https://github.com/pnnl/neuromancer</a:t>
            </a:r>
            <a:endParaRPr lang="en-US" dirty="0">
              <a:latin typeface="Arial"/>
              <a:cs typeface="Arial"/>
            </a:endParaRPr>
          </a:p>
          <a:p>
            <a:pPr marL="457182" lvl="1"/>
            <a:r>
              <a:rPr lang="en-US" sz="1800" dirty="0">
                <a:hlinkClick r:id="rId5"/>
              </a:rPr>
              <a:t>https://github.com/pnnl/slim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13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15A74-8360-4287-997F-F36C0D17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A33ACB-46BE-454A-BE8E-24664CB5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NeuroMANCER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1252F-6093-42EE-9778-ED4E7768E6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6499" y="1524000"/>
            <a:ext cx="6567555" cy="468795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Python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Differentiable constrained optimization</a:t>
            </a:r>
          </a:p>
          <a:p>
            <a:pPr lvl="1"/>
            <a:r>
              <a:rPr lang="en-US" sz="1800" dirty="0"/>
              <a:t>Parametric nonlinear programs (</a:t>
            </a:r>
            <a:r>
              <a:rPr lang="en-US" sz="1800" dirty="0" err="1"/>
              <a:t>pNLP</a:t>
            </a:r>
            <a:r>
              <a:rPr lang="en-US" sz="1800" dirty="0"/>
              <a:t>)</a:t>
            </a:r>
          </a:p>
          <a:p>
            <a:r>
              <a:rPr lang="en-US" sz="1800" b="1" dirty="0"/>
              <a:t>Constrained machine learning </a:t>
            </a:r>
          </a:p>
          <a:p>
            <a:pPr lvl="1"/>
            <a:r>
              <a:rPr lang="en-US" sz="1800" dirty="0"/>
              <a:t>Classical deep learning (RNN, MLP, </a:t>
            </a:r>
            <a:r>
              <a:rPr lang="en-US" sz="1800" dirty="0" err="1"/>
              <a:t>ResNet</a:t>
            </a:r>
            <a:r>
              <a:rPr lang="en-US" sz="1800" dirty="0"/>
              <a:t>) </a:t>
            </a:r>
          </a:p>
          <a:p>
            <a:pPr lvl="1"/>
            <a:r>
              <a:rPr lang="en-US" sz="1800" dirty="0"/>
              <a:t>Graph neural nets (GNNs)</a:t>
            </a:r>
            <a:endParaRPr lang="en-US" sz="1800" b="1" dirty="0"/>
          </a:p>
          <a:p>
            <a:r>
              <a:rPr lang="en-US" sz="1800" b="1" dirty="0"/>
              <a:t>Physics-informed modeling of dynamic systems</a:t>
            </a:r>
          </a:p>
          <a:p>
            <a:pPr lvl="1"/>
            <a:r>
              <a:rPr lang="en-US" sz="1800" dirty="0"/>
              <a:t>Neural state space models (NSSM)</a:t>
            </a:r>
          </a:p>
          <a:p>
            <a:pPr lvl="1"/>
            <a:r>
              <a:rPr lang="en-US" sz="1800" dirty="0"/>
              <a:t>Neural ordinary differential equations (NODE)</a:t>
            </a:r>
          </a:p>
          <a:p>
            <a:r>
              <a:rPr lang="en-US" sz="1800" b="1" dirty="0"/>
              <a:t>Constrained control of dynamic systems</a:t>
            </a:r>
          </a:p>
          <a:p>
            <a:pPr lvl="1"/>
            <a:r>
              <a:rPr lang="en-US" sz="1800" dirty="0"/>
              <a:t>Differentiable predictive control (DPC)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EBD1C-1822-4849-A328-6F986CF3DB9C}"/>
              </a:ext>
            </a:extLst>
          </p:cNvPr>
          <p:cNvSpPr txBox="1"/>
          <p:nvPr/>
        </p:nvSpPr>
        <p:spPr>
          <a:xfrm>
            <a:off x="1206499" y="5949641"/>
            <a:ext cx="6426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https://github.com/pnnl/neuromancer/tree/master/examples</a:t>
            </a:r>
            <a:r>
              <a:rPr lang="en-US"/>
              <a:t> 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9838B157-AD30-4A23-B146-913D51FA88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18" b="51569"/>
          <a:stretch/>
        </p:blipFill>
        <p:spPr>
          <a:xfrm>
            <a:off x="8191868" y="4236891"/>
            <a:ext cx="3349291" cy="241802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0330EDE-C826-4428-8413-D7C0096270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57" t="4479" r="10910"/>
          <a:stretch/>
        </p:blipFill>
        <p:spPr>
          <a:xfrm>
            <a:off x="8328988" y="1448196"/>
            <a:ext cx="3255290" cy="27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EED19-75E4-0949-BCC7-CA6C54B1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0B0A25-8152-C64A-A935-9C213967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486" y="2766218"/>
            <a:ext cx="5450774" cy="1853283"/>
          </a:xfrm>
        </p:spPr>
        <p:txBody>
          <a:bodyPr/>
          <a:lstStyle/>
          <a:p>
            <a:r>
              <a:rPr lang="en-US" sz="4500" dirty="0"/>
              <a:t>Additional details on Neuromancer Technology</a:t>
            </a:r>
          </a:p>
        </p:txBody>
      </p:sp>
    </p:spTree>
    <p:extLst>
      <p:ext uri="{BB962C8B-B14F-4D97-AF65-F5344CB8AC3E}">
        <p14:creationId xmlns:p14="http://schemas.microsoft.com/office/powerpoint/2010/main" val="39221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175409" cy="1092483"/>
          </a:xfrm>
        </p:spPr>
        <p:txBody>
          <a:bodyPr/>
          <a:lstStyle/>
          <a:p>
            <a:r>
              <a:rPr lang="en-US" sz="2400"/>
              <a:t>Learning Stable Policies via Neural Lyapunov</a:t>
            </a:r>
            <a:br>
              <a:rPr lang="en-US" sz="2400"/>
            </a:br>
            <a:r>
              <a:rPr lang="en-US" sz="2400"/>
              <a:t>Differentiable Predictive Control </a:t>
            </a:r>
            <a:endParaRPr lang="en-US" sz="2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68" y="1261108"/>
            <a:ext cx="8175409" cy="23188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127000"/>
            <a:ext cx="102656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Sayak</a:t>
            </a:r>
            <a:r>
              <a:rPr lang="en-US" sz="1000" dirty="0"/>
              <a:t> Mukherjee, </a:t>
            </a:r>
            <a:r>
              <a:rPr lang="en-US" sz="1000" dirty="0" err="1"/>
              <a:t>Ján</a:t>
            </a:r>
            <a:r>
              <a:rPr lang="en-US" sz="1000" dirty="0"/>
              <a:t> </a:t>
            </a:r>
            <a:r>
              <a:rPr lang="en-US" sz="1000" dirty="0" err="1"/>
              <a:t>Drgoňa</a:t>
            </a:r>
            <a:r>
              <a:rPr lang="en-US" sz="1000" dirty="0"/>
              <a:t>, Aaron </a:t>
            </a:r>
            <a:r>
              <a:rPr lang="en-US" sz="1000" dirty="0" err="1"/>
              <a:t>Tuor</a:t>
            </a:r>
            <a:r>
              <a:rPr lang="en-US" sz="1000" dirty="0"/>
              <a:t>, </a:t>
            </a:r>
            <a:r>
              <a:rPr lang="en-US" sz="1200" dirty="0" err="1"/>
              <a:t>Mahantesh</a:t>
            </a:r>
            <a:r>
              <a:rPr lang="en-US" sz="1000" dirty="0"/>
              <a:t> </a:t>
            </a:r>
            <a:r>
              <a:rPr lang="en-US" sz="1000" dirty="0" err="1"/>
              <a:t>Halappanavar</a:t>
            </a:r>
            <a:r>
              <a:rPr lang="en-US" sz="1000" dirty="0"/>
              <a:t>, Draguna Vrabie, </a:t>
            </a:r>
            <a:r>
              <a:rPr lang="en-US" sz="1000" b="1" dirty="0"/>
              <a:t>Neural Lyapunov Differentiable Predictive Control</a:t>
            </a:r>
            <a:r>
              <a:rPr lang="en-US" sz="1000" dirty="0"/>
              <a:t>, </a:t>
            </a:r>
            <a:r>
              <a:rPr lang="en-US" sz="1000" b="0" u="none" strike="noStrike" dirty="0">
                <a:effectLst/>
                <a:hlinkClick r:id="rId6"/>
              </a:rPr>
              <a:t>arXiv:2205.10728</a:t>
            </a:r>
            <a:r>
              <a:rPr lang="en-US" sz="1000" b="1" u="none" strike="noStrike" dirty="0"/>
              <a:t>, </a:t>
            </a:r>
            <a:r>
              <a:rPr lang="en-US" sz="1000" u="none" strike="noStrike" dirty="0"/>
              <a:t>2022</a:t>
            </a:r>
            <a:endParaRPr lang="en-US" sz="1000" dirty="0">
              <a:effectLst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DA35DF-3DB4-4B34-9A5C-04EB505B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6D996-EC25-4505-B6AD-0FFBE0FE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Learning Stable via Neural Lyapunov</a:t>
            </a:r>
            <a:br>
              <a:rPr lang="en-US" sz="2800"/>
            </a:br>
            <a:r>
              <a:rPr lang="en-US" sz="2800"/>
              <a:t>Differentiable Predictive Control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CCDF3-4E4A-43A4-BBD7-18D876AA4432}"/>
              </a:ext>
            </a:extLst>
          </p:cNvPr>
          <p:cNvSpPr txBox="1"/>
          <p:nvPr/>
        </p:nvSpPr>
        <p:spPr>
          <a:xfrm>
            <a:off x="1165203" y="6324845"/>
            <a:ext cx="4752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Gaurav </a:t>
            </a:r>
            <a:r>
              <a:rPr lang="en-US" sz="1200" err="1"/>
              <a:t>Manek</a:t>
            </a:r>
            <a:r>
              <a:rPr lang="en-US" sz="1200"/>
              <a:t>, J. Zico Kolter, Learning Stable Deep Dynamics Models, NeurIPS 2019.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6978D-CF6B-4ACF-988A-6DC6501C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17" y="2407636"/>
            <a:ext cx="3976336" cy="511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B82CF6-8C32-4A87-ADFB-190BCC8C654B}"/>
              </a:ext>
            </a:extLst>
          </p:cNvPr>
          <p:cNvSpPr txBox="1"/>
          <p:nvPr/>
        </p:nvSpPr>
        <p:spPr>
          <a:xfrm>
            <a:off x="1134866" y="2097913"/>
            <a:ext cx="2927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Lyapunov stability condition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74DF5-244C-45EC-92DC-286058E70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24" y="3363140"/>
            <a:ext cx="4590658" cy="1090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9F12DC-77B5-4D59-84E5-5CC7BBE0A897}"/>
              </a:ext>
            </a:extLst>
          </p:cNvPr>
          <p:cNvSpPr txBox="1"/>
          <p:nvPr/>
        </p:nvSpPr>
        <p:spPr>
          <a:xfrm>
            <a:off x="1134864" y="4538121"/>
            <a:ext cx="4001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Trivial null-space via coordinate shift 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899AFA-3918-4B0C-92BA-BA8026311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864" y="4826421"/>
            <a:ext cx="3634961" cy="5948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7A039C-FC30-415B-8DDA-DFC3CA613B74}"/>
              </a:ext>
            </a:extLst>
          </p:cNvPr>
          <p:cNvSpPr txBox="1"/>
          <p:nvPr/>
        </p:nvSpPr>
        <p:spPr>
          <a:xfrm>
            <a:off x="1134864" y="1573941"/>
            <a:ext cx="482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Neural Lyapunov Functions</a:t>
            </a:r>
            <a:endParaRPr lang="en-US" sz="2400" b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A1D0D1-F76F-4D77-8F6B-AF5911241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525"/>
          <a:stretch/>
        </p:blipFill>
        <p:spPr>
          <a:xfrm>
            <a:off x="1190117" y="5758062"/>
            <a:ext cx="4799013" cy="400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114302-7DF2-4674-A505-8DEDC89DFE9D}"/>
              </a:ext>
            </a:extLst>
          </p:cNvPr>
          <p:cNvSpPr txBox="1"/>
          <p:nvPr/>
        </p:nvSpPr>
        <p:spPr>
          <a:xfrm>
            <a:off x="1165203" y="5387352"/>
            <a:ext cx="4001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Lyapunov regularization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6E9FE-30F9-411C-8684-4AD300EDC9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17"/>
          <a:stretch/>
        </p:blipFill>
        <p:spPr>
          <a:xfrm>
            <a:off x="6791636" y="1908676"/>
            <a:ext cx="4387783" cy="2275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04795F-C31D-4E7F-B7F1-2F5E0A8C307E}"/>
              </a:ext>
            </a:extLst>
          </p:cNvPr>
          <p:cNvSpPr txBox="1"/>
          <p:nvPr/>
        </p:nvSpPr>
        <p:spPr>
          <a:xfrm>
            <a:off x="6791636" y="1573941"/>
            <a:ext cx="482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Neural Lyapunov DPC</a:t>
            </a:r>
            <a:endParaRPr lang="en-US" sz="2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D1DA81-78C4-4625-8336-34EB9144D370}"/>
              </a:ext>
            </a:extLst>
          </p:cNvPr>
          <p:cNvSpPr txBox="1"/>
          <p:nvPr/>
        </p:nvSpPr>
        <p:spPr>
          <a:xfrm>
            <a:off x="1165203" y="2996881"/>
            <a:ext cx="2927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Input-convex neural network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2C290D-85A9-4158-9250-82366C994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792" y="4183412"/>
            <a:ext cx="4150082" cy="19627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B2BAB32-453C-4DA2-B673-77566EF78E60}"/>
              </a:ext>
            </a:extLst>
          </p:cNvPr>
          <p:cNvSpPr txBox="1"/>
          <p:nvPr/>
        </p:nvSpPr>
        <p:spPr>
          <a:xfrm>
            <a:off x="6058704" y="6140179"/>
            <a:ext cx="6040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Sayak Mukherjee, Ján Drgoňa, Aaron Tuor, Mahantesh Halappanavar, Draguna Vrabie, </a:t>
            </a:r>
            <a:r>
              <a:rPr lang="en-US" sz="1200" b="1" dirty="0"/>
              <a:t>Neural Lyapunov Differentiable Predictive Control</a:t>
            </a:r>
            <a:r>
              <a:rPr lang="en-US" sz="1200" dirty="0"/>
              <a:t>, </a:t>
            </a:r>
            <a:r>
              <a:rPr lang="en-US" sz="1200" b="0" u="none" strike="noStrike" dirty="0">
                <a:effectLst/>
                <a:hlinkClick r:id="rId9"/>
              </a:rPr>
              <a:t>arXiv:2205.10728</a:t>
            </a:r>
            <a:r>
              <a:rPr lang="en-US" sz="1200" b="1" u="none" strike="noStrike" dirty="0"/>
              <a:t>, </a:t>
            </a:r>
            <a:r>
              <a:rPr lang="en-US" sz="1200" u="none" strike="noStrike" dirty="0"/>
              <a:t>2022</a:t>
            </a:r>
            <a:endParaRPr lang="en-US" sz="1200" dirty="0">
              <a:effectLst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Systems Control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787810" y="3097297"/>
            <a:ext cx="1719763" cy="226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2507572" y="2828649"/>
            <a:ext cx="2028583" cy="271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2300459" y="1454916"/>
            <a:ext cx="3203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cs typeface="Arial"/>
              </a:rPr>
              <a:t>Model Predictive Control</a:t>
            </a: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7877222" y="1440150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15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9444318" y="2828649"/>
            <a:ext cx="2440919" cy="27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6888266" y="2828649"/>
            <a:ext cx="2393412" cy="27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6658708" y="1913703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Everywhere where you have reliable digital environment model, mostly discrete action space, and you can use massive compute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4522448" y="2810481"/>
            <a:ext cx="2104637" cy="2740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921005" y="5794405"/>
            <a:ext cx="10836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Drgona J., J. Arroyo, I.C. Figueroa, D. Blum, K. Arendt, D. Kim, and E.P.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, J. Oravec, M. Wetter, D. L. Vrabie, L. Helsen. 2020. "</a:t>
            </a:r>
            <a:r>
              <a:rPr lang="en-US" sz="1200" b="1" dirty="0">
                <a:ea typeface="Times New Roman" panose="02020603050405020304" pitchFamily="18" charset="0"/>
                <a:cs typeface="Ü_ò¯F95'38Ü…©5'77J"/>
              </a:rPr>
              <a:t>All You Need to Know About Model Predictive Control for Buildings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." Annual Reviews in Control, September 29, 2020</a:t>
            </a:r>
            <a:r>
              <a:rPr lang="en-US" sz="1200" dirty="0"/>
              <a:t> </a:t>
            </a:r>
          </a:p>
          <a:p>
            <a:r>
              <a:rPr lang="en-US" sz="1200" dirty="0"/>
              <a:t>G. </a:t>
            </a:r>
            <a:r>
              <a:rPr lang="en-US" sz="1200" dirty="0" err="1"/>
              <a:t>Dulac</a:t>
            </a:r>
            <a:r>
              <a:rPr lang="en-US" sz="1200" dirty="0"/>
              <a:t>-Arnold, D. J. Mankowitz, and T. Hester, “</a:t>
            </a:r>
            <a:r>
              <a:rPr lang="en-US" sz="1200" b="1" dirty="0"/>
              <a:t>Challenges of real-world reinforcement learning</a:t>
            </a:r>
            <a:r>
              <a:rPr lang="en-US" sz="1200" dirty="0"/>
              <a:t>,”, 2019. </a:t>
            </a:r>
            <a:r>
              <a:rPr lang="en-US" sz="1200" dirty="0">
                <a:hlinkClick r:id="rId6"/>
              </a:rPr>
              <a:t>http://arxiv.org/abs/1904.12901</a:t>
            </a:r>
            <a:r>
              <a:rPr lang="en-US" sz="1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60D68-72FC-4DDA-B8A1-21F6DE1F4610}"/>
              </a:ext>
            </a:extLst>
          </p:cNvPr>
          <p:cNvSpPr txBox="1"/>
          <p:nvPr/>
        </p:nvSpPr>
        <p:spPr>
          <a:xfrm>
            <a:off x="1173747" y="1917957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500" dirty="0"/>
              <a:t>The rest is model predictive control (MPC).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Optimization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5" y="1529750"/>
            <a:ext cx="2162773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88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053153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623301" y="1529750"/>
            <a:ext cx="20313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Imitation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298558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689179"/>
            <a:ext cx="2650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solution for 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computationally demanding in real-time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702159"/>
            <a:ext cx="2537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2" y="4686991"/>
            <a:ext cx="2480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697707"/>
            <a:ext cx="269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classically can’t handle constraints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Optimization Methods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520593" y="1529750"/>
            <a:ext cx="272382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Parametric programming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053153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623301" y="1529750"/>
            <a:ext cx="20313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Imitation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2985581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689179"/>
            <a:ext cx="2650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solution for 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computationally demanding in real-time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702159"/>
            <a:ext cx="2537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2" y="4686991"/>
            <a:ext cx="24801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697707"/>
            <a:ext cx="269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classically can’t handle constraints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72D115E-E912-45C7-8994-C7EBA29197E5}"/>
              </a:ext>
            </a:extLst>
          </p:cNvPr>
          <p:cNvSpPr/>
          <p:nvPr/>
        </p:nvSpPr>
        <p:spPr>
          <a:xfrm>
            <a:off x="1129072" y="5797106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Differentiable parametric programming (DPP): </a:t>
            </a:r>
            <a:r>
              <a:rPr lang="en-US" sz="2000" dirty="0"/>
              <a:t>a unifying approach for data-driven parametric programming optimization with solutions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54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</a:t>
            </a:r>
            <a:br>
              <a:rPr lang="en-US" dirty="0"/>
            </a:br>
            <a:r>
              <a:rPr lang="en-US" dirty="0"/>
              <a:t>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</a:t>
            </a:r>
            <a:br>
              <a:rPr lang="en-US" dirty="0"/>
            </a:br>
            <a:r>
              <a:rPr lang="en-US" dirty="0"/>
              <a:t>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</a:t>
            </a:r>
            <a:br>
              <a:rPr lang="en-US" dirty="0"/>
            </a:br>
            <a:r>
              <a:rPr lang="en-US" dirty="0"/>
              <a:t>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950478" y="4718502"/>
            <a:ext cx="2801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Lagrangian</a:t>
            </a:r>
            <a:r>
              <a:rPr lang="en-US" dirty="0">
                <a:solidFill>
                  <a:schemeClr val="accent2"/>
                </a:solidFill>
              </a:rPr>
              <a:t> form:</a:t>
            </a:r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429" y="4389405"/>
            <a:ext cx="7163942" cy="2097767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6583640" y="3541638"/>
            <a:ext cx="332961" cy="844826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8810768" y="4614590"/>
            <a:ext cx="2475480" cy="507741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199265" y="5688280"/>
            <a:ext cx="2935470" cy="672568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Gradient-based optimization based on AD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34145"/>
          </a:xfrm>
        </p:spPr>
        <p:txBody>
          <a:bodyPr>
            <a:noAutofit/>
          </a:bodyPr>
          <a:lstStyle/>
          <a:p>
            <a:r>
              <a:rPr lang="en-US" dirty="0"/>
              <a:t>Differentiable Parametric Programming: </a:t>
            </a:r>
            <a:br>
              <a:rPr lang="en-US" dirty="0"/>
            </a:br>
            <a:r>
              <a:rPr lang="en-US" dirty="0" err="1"/>
              <a:t>NeuroMANCER</a:t>
            </a:r>
            <a:r>
              <a:rPr lang="en-US" dirty="0"/>
              <a:t> toolbox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26" y="1910033"/>
            <a:ext cx="5825192" cy="433965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dev_data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test_data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get_dataloaders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(samples)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sampled parameter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decision variable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Variable(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decision variable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nm.MLP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'map’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parametric solution map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 = x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y **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	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f.minimize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=Q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objective function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con_1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- y + p &lt;=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constraint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con_2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Q_con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*(-x + y + p &lt;=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     	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constraint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objectives = [obj]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constraints = [con_1, con_2]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components = [map]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(objectives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constraints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Problem(components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differentiable optimization</a:t>
            </a:r>
            <a:b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=args.lr)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trainer = Trainer(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,train_data,dev_data,test_data,optimizer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8096300D-5DBE-4C4B-BF09-5A9C3C0B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966" y="1910033"/>
            <a:ext cx="5187318" cy="151896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93F49-38D2-4E82-AA94-A135FF960D2C}"/>
              </a:ext>
            </a:extLst>
          </p:cNvPr>
          <p:cNvSpPr txBox="1"/>
          <p:nvPr/>
        </p:nvSpPr>
        <p:spPr>
          <a:xfrm>
            <a:off x="7081951" y="5660372"/>
            <a:ext cx="4656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2" lvl="1" indent="0">
              <a:buNone/>
            </a:pPr>
            <a:r>
              <a:rPr lang="en-US">
                <a:latin typeface="Arial"/>
                <a:cs typeface="Arial"/>
                <a:hlinkClick r:id="rId4"/>
              </a:rPr>
              <a:t>https://github.com/pnnl/neuromancer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13" name="Picture 6" descr="PyTorch v1.0 release: Tensors and Dynamic neural networks in Python">
            <a:extLst>
              <a:ext uri="{FF2B5EF4-FFF2-40B4-BE49-F238E27FC236}">
                <a16:creationId xmlns:a16="http://schemas.microsoft.com/office/drawing/2014/main" id="{554E3E6E-3595-0BB9-B6F6-B12683A95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90" y="5195661"/>
            <a:ext cx="2181679" cy="43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E9ADAC-50C2-4C0B-A46A-7342F1A912D9}"/>
              </a:ext>
            </a:extLst>
          </p:cNvPr>
          <p:cNvSpPr txBox="1"/>
          <p:nvPr/>
        </p:nvSpPr>
        <p:spPr>
          <a:xfrm>
            <a:off x="6764821" y="3869562"/>
            <a:ext cx="5544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7965" indent="-227965" algn="ctr"/>
            <a:r>
              <a:rPr lang="en-US" sz="1800" b="1" dirty="0"/>
              <a:t>Neural Modules with Adaptive Nonlinear Constraints and Efficient Regularizations</a:t>
            </a:r>
          </a:p>
        </p:txBody>
      </p:sp>
    </p:spTree>
    <p:extLst>
      <p:ext uri="{BB962C8B-B14F-4D97-AF65-F5344CB8AC3E}">
        <p14:creationId xmlns:p14="http://schemas.microsoft.com/office/powerpoint/2010/main" val="181447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26317</TotalTime>
  <Words>1733</Words>
  <Application>Microsoft Office PowerPoint</Application>
  <PresentationFormat>Widescreen</PresentationFormat>
  <Paragraphs>272</Paragraphs>
  <Slides>28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energy systems  </vt:lpstr>
      <vt:lpstr>Challenge 1: Systems Modeling </vt:lpstr>
      <vt:lpstr>Challenge 2: Systems Control</vt:lpstr>
      <vt:lpstr>Landscape of Optimization Methods </vt:lpstr>
      <vt:lpstr>Landscape of Optimization Methods </vt:lpstr>
      <vt:lpstr>Differentiable Parametric Programming: Generalization of PINNs</vt:lpstr>
      <vt:lpstr>Differentiable Parametric Programming: Generalization of PINNs</vt:lpstr>
      <vt:lpstr>Differentiable Parametric Programming: Generalization of PINNs</vt:lpstr>
      <vt:lpstr>Differentiable Parametric Programming:  NeuroMANCER toolbox</vt:lpstr>
      <vt:lpstr>Differentiable Parametric Programming: Computational Graphs</vt:lpstr>
      <vt:lpstr>Neural State Space Models</vt:lpstr>
      <vt:lpstr>Bottom-Up Approach: Structured Linear Maps (SLiM)</vt:lpstr>
      <vt:lpstr>Modeling Thermal Dynamics</vt:lpstr>
      <vt:lpstr>Open-loop Trajectories of Linear Model</vt:lpstr>
      <vt:lpstr>Open-loop Trajectories of Neural Model</vt:lpstr>
      <vt:lpstr>Differentiable Predictive Control</vt:lpstr>
      <vt:lpstr> Learning to Stabilize Unstable System </vt:lpstr>
      <vt:lpstr>Differentiable Computational Graphs and Model-based Policy Gradients</vt:lpstr>
      <vt:lpstr>Dynamics of DPC Control Policy Learning </vt:lpstr>
      <vt:lpstr>Stochastic Differentiable Predictive Control</vt:lpstr>
      <vt:lpstr>Economic Differentiable Predictive Control of Building Energy System</vt:lpstr>
      <vt:lpstr>Dynamics-Aware Economic Redispatch via Differentiable Predictive Control</vt:lpstr>
      <vt:lpstr>Embedded Implementation of DPC</vt:lpstr>
      <vt:lpstr>Conclusion</vt:lpstr>
      <vt:lpstr>NeuroMANCER</vt:lpstr>
      <vt:lpstr>Additional details on Neuromancer Technology</vt:lpstr>
      <vt:lpstr>Learning Stable Policies via Neural Lyapunov Differentiable Predictive Control </vt:lpstr>
      <vt:lpstr>Learning Stable via Neural Lyapunov Differentiable Predictive Control 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784</cp:revision>
  <cp:lastPrinted>2019-12-16T18:31:13Z</cp:lastPrinted>
  <dcterms:created xsi:type="dcterms:W3CDTF">2018-09-04T17:32:37Z</dcterms:created>
  <dcterms:modified xsi:type="dcterms:W3CDTF">2022-07-14T13:24:23Z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